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3"/>
  </p:notesMasterIdLst>
  <p:sldIdLst>
    <p:sldId id="359" r:id="rId2"/>
    <p:sldId id="373" r:id="rId3"/>
    <p:sldId id="374" r:id="rId4"/>
    <p:sldId id="376" r:id="rId5"/>
    <p:sldId id="362" r:id="rId6"/>
    <p:sldId id="364" r:id="rId7"/>
    <p:sldId id="365" r:id="rId8"/>
    <p:sldId id="377" r:id="rId9"/>
    <p:sldId id="367" r:id="rId10"/>
    <p:sldId id="368" r:id="rId11"/>
    <p:sldId id="371" r:id="rId12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만든 이" initials="오전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EAFB"/>
    <a:srgbClr val="FAD6E5"/>
    <a:srgbClr val="5FC3A7"/>
    <a:srgbClr val="995945"/>
    <a:srgbClr val="E9E9E9"/>
    <a:srgbClr val="40B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6F024C-72CF-46AC-9F70-94B87ACEDD5C}" v="1" dt="2024-04-24T00:26:48.2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235" autoAdjust="0"/>
  </p:normalViewPr>
  <p:slideViewPr>
    <p:cSldViewPr>
      <p:cViewPr varScale="1">
        <p:scale>
          <a:sx n="110" d="100"/>
          <a:sy n="110" d="100"/>
        </p:scale>
        <p:origin x="750" y="114"/>
      </p:cViewPr>
      <p:guideLst>
        <p:guide orient="horz" pos="2157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509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6972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85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7073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8243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203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173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339C7607-55FA-4E7C-555D-7FC967C84E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13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81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4463DAB-8051-5742-0592-9A7A5311FA0E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9F1AD008-ED9B-388E-3588-149FED4776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7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136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5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12.png"/><Relationship Id="rId10" Type="http://schemas.openxmlformats.org/officeDocument/2006/relationships/slide" Target="slide8.xml"/><Relationship Id="rId4" Type="http://schemas.openxmlformats.org/officeDocument/2006/relationships/image" Target="../media/image10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25.png"/><Relationship Id="rId18" Type="http://schemas.openxmlformats.org/officeDocument/2006/relationships/image" Target="../media/image26.png"/><Relationship Id="rId3" Type="http://schemas.openxmlformats.org/officeDocument/2006/relationships/image" Target="../media/image1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19.png"/><Relationship Id="rId2" Type="http://schemas.openxmlformats.org/officeDocument/2006/relationships/image" Target="../media/image21.png"/><Relationship Id="rId16" Type="http://schemas.openxmlformats.org/officeDocument/2006/relationships/image" Target="../media/image18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image" Target="../media/image17.png"/><Relationship Id="rId10" Type="http://schemas.openxmlformats.org/officeDocument/2006/relationships/slide" Target="slide9.xml"/><Relationship Id="rId19" Type="http://schemas.openxmlformats.org/officeDocument/2006/relationships/image" Target="../media/image27.png"/><Relationship Id="rId4" Type="http://schemas.openxmlformats.org/officeDocument/2006/relationships/image" Target="../media/image11.png"/><Relationship Id="rId9" Type="http://schemas.openxmlformats.org/officeDocument/2006/relationships/slide" Target="slide2.xml"/><Relationship Id="rId1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31.png"/><Relationship Id="rId3" Type="http://schemas.openxmlformats.org/officeDocument/2006/relationships/image" Target="../media/image21.png"/><Relationship Id="rId21" Type="http://schemas.openxmlformats.org/officeDocument/2006/relationships/image" Target="../media/image1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slide" Target="slide1.xml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0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image" Target="../media/image29.png"/><Relationship Id="rId10" Type="http://schemas.openxmlformats.org/officeDocument/2006/relationships/slide" Target="slide2.xml"/><Relationship Id="rId19" Type="http://schemas.openxmlformats.org/officeDocument/2006/relationships/image" Target="../media/image17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8.png"/><Relationship Id="rId3" Type="http://schemas.openxmlformats.org/officeDocument/2006/relationships/image" Target="../media/image2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7.png"/><Relationship Id="rId2" Type="http://schemas.openxmlformats.org/officeDocument/2006/relationships/image" Target="../media/image20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19" Type="http://schemas.openxmlformats.org/officeDocument/2006/relationships/image" Target="../media/image19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17.png"/><Relationship Id="rId3" Type="http://schemas.openxmlformats.org/officeDocument/2006/relationships/image" Target="../media/image23.png"/><Relationship Id="rId7" Type="http://schemas.openxmlformats.org/officeDocument/2006/relationships/image" Target="../media/image16.png"/><Relationship Id="rId12" Type="http://schemas.openxmlformats.org/officeDocument/2006/relationships/slide" Target="slide2.xml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6" Type="http://schemas.openxmlformats.org/officeDocument/2006/relationships/slide" Target="slide1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slide" Target="slide8.xml"/><Relationship Id="rId5" Type="http://schemas.openxmlformats.org/officeDocument/2006/relationships/image" Target="../media/image10.png"/><Relationship Id="rId15" Type="http://schemas.openxmlformats.org/officeDocument/2006/relationships/slide" Target="slide11.xml"/><Relationship Id="rId10" Type="http://schemas.openxmlformats.org/officeDocument/2006/relationships/slide" Target="slide7.xml"/><Relationship Id="rId19" Type="http://schemas.openxmlformats.org/officeDocument/2006/relationships/image" Target="../media/image18.png"/><Relationship Id="rId4" Type="http://schemas.openxmlformats.org/officeDocument/2006/relationships/image" Target="../media/image21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9.png"/><Relationship Id="rId3" Type="http://schemas.openxmlformats.org/officeDocument/2006/relationships/image" Target="../media/image10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8.png"/><Relationship Id="rId2" Type="http://schemas.openxmlformats.org/officeDocument/2006/relationships/image" Target="../media/image2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24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4" Type="http://schemas.openxmlformats.org/officeDocument/2006/relationships/image" Target="../media/image11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slide" Target="slide2.xml"/><Relationship Id="rId5" Type="http://schemas.openxmlformats.org/officeDocument/2006/relationships/image" Target="../media/image10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4" Type="http://schemas.openxmlformats.org/officeDocument/2006/relationships/image" Target="../media/image21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1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1384" y="2420888"/>
            <a:ext cx="5400444" cy="23682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>
                <a:solidFill>
                  <a:schemeClr val="bg1"/>
                </a:solidFill>
              </a:rPr>
              <a:t>(</a:t>
            </a:r>
            <a:r>
              <a:rPr lang="ko-KR" altLang="en-US" sz="5000" b="1">
                <a:solidFill>
                  <a:schemeClr val="bg1"/>
                </a:solidFill>
              </a:rPr>
              <a:t>몇십</a:t>
            </a:r>
            <a:r>
              <a:rPr lang="en-US" altLang="ko-KR" sz="5000" b="1">
                <a:solidFill>
                  <a:schemeClr val="bg1"/>
                </a:solidFill>
              </a:rPr>
              <a:t>)×(</a:t>
            </a:r>
            <a:r>
              <a:rPr lang="ko-KR" altLang="en-US" sz="5000" b="1">
                <a:solidFill>
                  <a:schemeClr val="bg1"/>
                </a:solidFill>
              </a:rPr>
              <a:t>몇십</a:t>
            </a:r>
            <a:r>
              <a:rPr lang="en-US" altLang="ko-KR" sz="5000" b="1">
                <a:solidFill>
                  <a:schemeClr val="bg1"/>
                </a:solidFill>
              </a:rPr>
              <a:t>),</a:t>
            </a:r>
          </a:p>
          <a:p>
            <a:pPr lvl="0">
              <a:lnSpc>
                <a:spcPct val="100000"/>
              </a:lnSpc>
              <a:defRPr/>
            </a:pPr>
            <a:r>
              <a:rPr lang="en-US" altLang="ko-KR" sz="5000" b="1">
                <a:solidFill>
                  <a:schemeClr val="bg1"/>
                </a:solidFill>
              </a:rPr>
              <a:t>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)×(</a:t>
            </a:r>
            <a:r>
              <a:rPr lang="ko-KR" altLang="en-US" sz="5000" b="1">
                <a:solidFill>
                  <a:schemeClr val="bg1"/>
                </a:solidFill>
              </a:rPr>
              <a:t>몇십</a:t>
            </a:r>
            <a:r>
              <a:rPr lang="en-US" altLang="ko-KR" sz="5000" b="1">
                <a:solidFill>
                  <a:schemeClr val="bg1"/>
                </a:solidFill>
              </a:rPr>
              <a:t>)</a:t>
            </a:r>
            <a:r>
              <a:rPr lang="ko-KR" altLang="en-US" sz="5000" b="1">
                <a:solidFill>
                  <a:schemeClr val="bg1"/>
                </a:solidFill>
              </a:rPr>
              <a:t>을</a:t>
            </a:r>
          </a:p>
          <a:p>
            <a:pPr lvl="0">
              <a:lnSpc>
                <a:spcPct val="100000"/>
              </a:lnSpc>
              <a:defRPr/>
            </a:pPr>
            <a:r>
              <a:rPr lang="ko-KR" altLang="en-US" sz="5000" b="1">
                <a:solidFill>
                  <a:schemeClr val="bg1"/>
                </a:solidFill>
              </a:rPr>
              <a:t>구해 볼까요</a:t>
            </a:r>
            <a:r>
              <a:rPr lang="en-US" altLang="ko-KR" sz="5000" b="1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18~19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1" name="그룹 30"/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1" name="사각형: 둥근 모서리 10">
              <a:hlinkClick r:id="rId6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3" name="사각형: 둥근 모서리 22">
              <a:hlinkClick r:id="rId7" action="ppaction://hlinksldjump"/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8" action="ppaction://hlinksldjump"/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9" action="ppaction://hlinksldjump"/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0" action="ppaction://hlinksldjump"/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1" action="ppaction://hlinksldjump"/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8" name="사각형: 둥근 모서리 27">
              <a:hlinkClick r:id="rId12" action="ppaction://hlinksldjump"/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3" action="ppaction://hlinksldjump"/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4" action="ppaction://hlinksldjump"/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F1652880-2579-3A9D-2782-1A1776D8709A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9E08B76F-02B1-3A52-C807-6AD295B425DA}"/>
                </a:ext>
              </a:extLst>
            </p:cNvPr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19" name="그래픽 37">
              <a:extLst>
                <a:ext uri="{FF2B5EF4-FFF2-40B4-BE49-F238E27FC236}">
                  <a16:creationId xmlns:a16="http://schemas.microsoft.com/office/drawing/2014/main" id="{7C9D0EE2-81F1-A7E2-7884-F82C8FAD91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grpSp>
        <p:nvGrpSpPr>
          <p:cNvPr id="20" name="Group 4">
            <a:extLst>
              <a:ext uri="{FF2B5EF4-FFF2-40B4-BE49-F238E27FC236}">
                <a16:creationId xmlns:a16="http://schemas.microsoft.com/office/drawing/2014/main" id="{CC8640B6-E8B3-9323-B50F-E50E70AF50AA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CB6F6A88-E72C-91AD-CB9A-EA5EEAE495E3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32" name="그림 23">
                <a:extLst>
                  <a:ext uri="{FF2B5EF4-FFF2-40B4-BE49-F238E27FC236}">
                    <a16:creationId xmlns:a16="http://schemas.microsoft.com/office/drawing/2014/main" id="{B152D304-0CF7-6534-EE84-3E2E62AE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33" name="TextBox 5">
                <a:extLst>
                  <a:ext uri="{FF2B5EF4-FFF2-40B4-BE49-F238E27FC236}">
                    <a16:creationId xmlns:a16="http://schemas.microsoft.com/office/drawing/2014/main" id="{39F1C029-46A1-DCFA-082B-403131BA22E9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12~13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2" name="Picture 11">
              <a:extLst>
                <a:ext uri="{FF2B5EF4-FFF2-40B4-BE49-F238E27FC236}">
                  <a16:creationId xmlns:a16="http://schemas.microsoft.com/office/drawing/2014/main" id="{938F4249-49C9-44F8-96E3-36FFF9F64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536591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어떤 수에 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30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을 곱해야 할 것을 잘못하여 더했더니 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100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이 되었습니다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어떤 수를 구하고 바르게 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6</a:t>
            </a:r>
          </a:p>
        </p:txBody>
      </p:sp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D9AAFE90-6DE8-FE7C-36BA-40CD9A4FAEF9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7" name="사각형: 둥근 모서리 6">
              <a:hlinkClick r:id="rId5" action="ppaction://hlinksldjump"/>
              <a:extLst>
                <a:ext uri="{FF2B5EF4-FFF2-40B4-BE49-F238E27FC236}">
                  <a16:creationId xmlns:a16="http://schemas.microsoft.com/office/drawing/2014/main" id="{17825F09-74AD-CD65-361A-B65911F4954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6" action="ppaction://hlinksldjump"/>
              <a:extLst>
                <a:ext uri="{FF2B5EF4-FFF2-40B4-BE49-F238E27FC236}">
                  <a16:creationId xmlns:a16="http://schemas.microsoft.com/office/drawing/2014/main" id="{DCA5897A-496F-3B13-9DF5-FFFC98069BC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8D8DB6EF-E044-A263-ED1C-2FC2474B286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F8B23961-AB73-5259-154F-EB502E416876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D61153AC-7AAE-4B64-DB25-FBCD26339BB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0" name="사각형: 둥근 모서리 19">
              <a:hlinkClick r:id="rId10" action="ppaction://hlinksldjump"/>
              <a:extLst>
                <a:ext uri="{FF2B5EF4-FFF2-40B4-BE49-F238E27FC236}">
                  <a16:creationId xmlns:a16="http://schemas.microsoft.com/office/drawing/2014/main" id="{1A2EC4A4-7AF9-0FE7-09A0-4F9E17C2053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1" action="ppaction://hlinksldjump"/>
              <a:extLst>
                <a:ext uri="{FF2B5EF4-FFF2-40B4-BE49-F238E27FC236}">
                  <a16:creationId xmlns:a16="http://schemas.microsoft.com/office/drawing/2014/main" id="{2BF8CA22-DE89-E811-8CE2-9442B9C767BB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2" name="사각형: 둥근 모서리 21">
              <a:hlinkClick r:id="rId12" action="ppaction://hlinksldjump"/>
              <a:extLst>
                <a:ext uri="{FF2B5EF4-FFF2-40B4-BE49-F238E27FC236}">
                  <a16:creationId xmlns:a16="http://schemas.microsoft.com/office/drawing/2014/main" id="{5B771C72-6253-EABF-FB0C-25030ADD589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23" name="그림 22">
            <a:extLst>
              <a:ext uri="{FF2B5EF4-FFF2-40B4-BE49-F238E27FC236}">
                <a16:creationId xmlns:a16="http://schemas.microsoft.com/office/drawing/2014/main" id="{7550F627-2391-2841-9E8D-4C206AB1CF9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87047" y="763935"/>
            <a:ext cx="895523" cy="297030"/>
          </a:xfrm>
          <a:prstGeom prst="rect">
            <a:avLst/>
          </a:prstGeom>
        </p:spPr>
      </p:pic>
      <p:sp>
        <p:nvSpPr>
          <p:cNvPr id="24" name="사각형: 둥근 모서리 23">
            <a:hlinkClick r:id="rId14" action="ppaction://hlinksldjump"/>
            <a:extLst>
              <a:ext uri="{FF2B5EF4-FFF2-40B4-BE49-F238E27FC236}">
                <a16:creationId xmlns:a16="http://schemas.microsoft.com/office/drawing/2014/main" id="{75F26119-3603-96DB-9A4C-1BDA47C48BE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D997B40-904A-A255-DB08-EE9E1BC3F85F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98393714-BDBB-DBA2-C643-7DB9725F9146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7986C4F7-8539-E89B-3C18-44EBF702E09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80992381-BEC7-9217-838D-445ED62FA7C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9" name="그림 28">
                  <a:extLst>
                    <a:ext uri="{FF2B5EF4-FFF2-40B4-BE49-F238E27FC236}">
                      <a16:creationId xmlns:a16="http://schemas.microsoft.com/office/drawing/2014/main" id="{DDF3F300-8B34-4EE0-565F-915B83A1C5E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09B1754A-B37A-F4CD-0C77-D1951E3AA5B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645CC29B-C8B8-2BA0-4403-9B41FB0E42B7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EFE622CD-4EE4-29AE-AB95-5AE6B31F1C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503A642-F399-3E7F-B277-B7CD1CC4E06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AE8003C6-F40C-C3B9-11F2-2E42E114DDE5}"/>
              </a:ext>
            </a:extLst>
          </p:cNvPr>
          <p:cNvSpPr txBox="1"/>
          <p:nvPr/>
        </p:nvSpPr>
        <p:spPr>
          <a:xfrm>
            <a:off x="7968208" y="4162670"/>
            <a:ext cx="326027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572E98B-B1D7-C6D2-D7CB-1D30139A13AC}"/>
              </a:ext>
            </a:extLst>
          </p:cNvPr>
          <p:cNvSpPr txBox="1"/>
          <p:nvPr/>
        </p:nvSpPr>
        <p:spPr>
          <a:xfrm>
            <a:off x="8868249" y="4175448"/>
            <a:ext cx="14882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2100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1B651B91-8BCF-1969-51BF-7EB233D71D95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9359784" y="423253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2F8C893-A358-CAD0-5342-7377341E982E}"/>
              </a:ext>
            </a:extLst>
          </p:cNvPr>
          <p:cNvSpPr txBox="1"/>
          <p:nvPr/>
        </p:nvSpPr>
        <p:spPr>
          <a:xfrm>
            <a:off x="7968208" y="3484627"/>
            <a:ext cx="326027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4CEFE22-4E2F-4A55-E094-2A2CB51A6DF9}"/>
              </a:ext>
            </a:extLst>
          </p:cNvPr>
          <p:cNvSpPr txBox="1"/>
          <p:nvPr/>
        </p:nvSpPr>
        <p:spPr>
          <a:xfrm>
            <a:off x="8868249" y="3497405"/>
            <a:ext cx="14882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rPr>
              <a:t>70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F4EC03BE-78ED-3BC5-E7A7-652AE4E74E5B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9359784" y="355449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6" name="그림 45">
            <a:extLst>
              <a:ext uri="{FF2B5EF4-FFF2-40B4-BE49-F238E27FC236}">
                <a16:creationId xmlns:a16="http://schemas.microsoft.com/office/drawing/2014/main" id="{29DC24F8-3FA5-2592-9A7D-F1DAFB8980B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47847" y="3453198"/>
            <a:ext cx="1488289" cy="674182"/>
          </a:xfrm>
          <a:prstGeom prst="rect">
            <a:avLst/>
          </a:prstGeom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id="{36D6123E-5FD1-F670-78E7-1FB3FA67C87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705288" y="4175448"/>
            <a:ext cx="3230848" cy="6616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2420" y="1678574"/>
            <a:ext cx="7235828" cy="182047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한 상자에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들어 있는 도넛이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상자 있습니다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 500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명의 사람에게 도넛을 한 개씩 나누어 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준다면 받지 못하는 사람이 있는지 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ED028C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</a:t>
            </a:r>
            <a:r>
              <a:rPr lang="ko-KR" altLang="en-US" sz="32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표 해 보고</a:t>
            </a:r>
            <a:r>
              <a:rPr lang="en-US" altLang="ko-KR" sz="32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그 이유를 써 보세요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8D448973-D53F-54E6-03A9-C61C1FD8B674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5" name="사각형: 둥근 모서리 4">
              <a:hlinkClick r:id="rId6" action="ppaction://hlinksldjump"/>
              <a:extLst>
                <a:ext uri="{FF2B5EF4-FFF2-40B4-BE49-F238E27FC236}">
                  <a16:creationId xmlns:a16="http://schemas.microsoft.com/office/drawing/2014/main" id="{2B4BDDBB-0343-5F6E-ECD6-22E51BA12CB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7" action="ppaction://hlinksldjump"/>
              <a:extLst>
                <a:ext uri="{FF2B5EF4-FFF2-40B4-BE49-F238E27FC236}">
                  <a16:creationId xmlns:a16="http://schemas.microsoft.com/office/drawing/2014/main" id="{341992DD-5707-CB6C-6B3F-1A2EA161624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3C88B831-CB9B-EE9C-17AF-3FECE9C08E3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3DD5F0E5-58ED-2B0E-AF60-B5450CBEB77F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5C13D564-F23C-4AFA-1459-36F4B3B8F17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7" name="사각형: 둥근 모서리 36">
              <a:hlinkClick r:id="rId11" action="ppaction://hlinksldjump"/>
              <a:extLst>
                <a:ext uri="{FF2B5EF4-FFF2-40B4-BE49-F238E27FC236}">
                  <a16:creationId xmlns:a16="http://schemas.microsoft.com/office/drawing/2014/main" id="{BAC27E0D-DE4A-E0D8-EE96-F8B0D5CB358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2" action="ppaction://hlinksldjump"/>
              <a:extLst>
                <a:ext uri="{FF2B5EF4-FFF2-40B4-BE49-F238E27FC236}">
                  <a16:creationId xmlns:a16="http://schemas.microsoft.com/office/drawing/2014/main" id="{431CB588-1C57-57FB-CC57-BFC276C2119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3" action="ppaction://hlinksldjump"/>
              <a:extLst>
                <a:ext uri="{FF2B5EF4-FFF2-40B4-BE49-F238E27FC236}">
                  <a16:creationId xmlns:a16="http://schemas.microsoft.com/office/drawing/2014/main" id="{EE272F2B-EB07-6C61-DA70-7A113CCFF7DD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20" name="가로 글상자 91">
            <a:extLst>
              <a:ext uri="{FF2B5EF4-FFF2-40B4-BE49-F238E27FC236}">
                <a16:creationId xmlns:a16="http://schemas.microsoft.com/office/drawing/2014/main" id="{A99C2565-D3CF-5449-2781-59554610E710}"/>
              </a:ext>
            </a:extLst>
          </p:cNvPr>
          <p:cNvSpPr txBox="1"/>
          <p:nvPr/>
        </p:nvSpPr>
        <p:spPr>
          <a:xfrm>
            <a:off x="960073" y="4093736"/>
            <a:ext cx="8499646" cy="124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도넛을 받지 못하는 사람이 </a:t>
            </a:r>
            <a:r>
              <a:rPr kumimoji="0" lang="en-US" altLang="ko-KR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 </a:t>
            </a:r>
            <a:r>
              <a:rPr kumimoji="0" lang="ko-KR" altLang="en-US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있습니다 </a:t>
            </a:r>
            <a:r>
              <a:rPr kumimoji="0" lang="en-US" altLang="ko-KR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,</a:t>
            </a:r>
            <a:r>
              <a:rPr kumimoji="0" lang="ko-KR" altLang="en-US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없습니다 </a:t>
            </a:r>
            <a:r>
              <a:rPr kumimoji="0" lang="en-US" altLang="ko-KR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).</a:t>
            </a:r>
          </a:p>
          <a:p>
            <a:pPr marL="0" marR="0" lvl="0" indent="0" algn="l" defTabSz="914400" rtl="0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0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그 이유는 </a:t>
            </a:r>
          </a:p>
        </p:txBody>
      </p:sp>
      <p:cxnSp>
        <p:nvCxnSpPr>
          <p:cNvPr id="21" name="선 92">
            <a:extLst>
              <a:ext uri="{FF2B5EF4-FFF2-40B4-BE49-F238E27FC236}">
                <a16:creationId xmlns:a16="http://schemas.microsoft.com/office/drawing/2014/main" id="{3DD98BD1-35F1-F667-0021-22D54D1C43D3}"/>
              </a:ext>
            </a:extLst>
          </p:cNvPr>
          <p:cNvCxnSpPr>
            <a:cxnSpLocks/>
          </p:cNvCxnSpPr>
          <p:nvPr/>
        </p:nvCxnSpPr>
        <p:spPr>
          <a:xfrm>
            <a:off x="2628397" y="5326335"/>
            <a:ext cx="8868203" cy="0"/>
          </a:xfrm>
          <a:prstGeom prst="line">
            <a:avLst/>
          </a:prstGeom>
          <a:noFill/>
          <a:ln w="19050" cap="flat" cmpd="sng" algn="ctr">
            <a:solidFill>
              <a:srgbClr val="A6A6A6">
                <a:alpha val="100000"/>
              </a:srgbClr>
            </a:solidFill>
            <a:prstDash val="solid"/>
            <a:miter/>
          </a:ln>
        </p:spPr>
      </p:cxnSp>
      <p:cxnSp>
        <p:nvCxnSpPr>
          <p:cNvPr id="22" name="선 93">
            <a:extLst>
              <a:ext uri="{FF2B5EF4-FFF2-40B4-BE49-F238E27FC236}">
                <a16:creationId xmlns:a16="http://schemas.microsoft.com/office/drawing/2014/main" id="{1AEEE647-6EB1-95FB-AC0E-319687254B15}"/>
              </a:ext>
            </a:extLst>
          </p:cNvPr>
          <p:cNvCxnSpPr>
            <a:cxnSpLocks/>
          </p:cNvCxnSpPr>
          <p:nvPr/>
        </p:nvCxnSpPr>
        <p:spPr>
          <a:xfrm>
            <a:off x="1006602" y="5976641"/>
            <a:ext cx="10489998" cy="0"/>
          </a:xfrm>
          <a:prstGeom prst="line">
            <a:avLst/>
          </a:prstGeom>
          <a:noFill/>
          <a:ln w="19050" cap="flat" cmpd="sng" algn="ctr">
            <a:solidFill>
              <a:srgbClr val="A6A6A6">
                <a:alpha val="100000"/>
              </a:srgbClr>
            </a:solidFill>
            <a:prstDash val="solid"/>
            <a:miter/>
          </a:ln>
        </p:spPr>
      </p:cxn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95FE964E-4336-493A-8EC7-918567B27F87}"/>
              </a:ext>
            </a:extLst>
          </p:cNvPr>
          <p:cNvGrpSpPr/>
          <p:nvPr/>
        </p:nvGrpSpPr>
        <p:grpSpPr>
          <a:xfrm>
            <a:off x="1092420" y="4758537"/>
            <a:ext cx="10341777" cy="1218104"/>
            <a:chOff x="-482286" y="2570935"/>
            <a:chExt cx="10341777" cy="1218104"/>
          </a:xfrm>
        </p:grpSpPr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DDF544E6-D631-15F1-E66A-7AB5BED69A81}"/>
                </a:ext>
              </a:extLst>
            </p:cNvPr>
            <p:cNvSpPr/>
            <p:nvPr/>
          </p:nvSpPr>
          <p:spPr>
            <a:xfrm>
              <a:off x="1053691" y="2572964"/>
              <a:ext cx="503119" cy="503119"/>
            </a:xfrm>
            <a:prstGeom prst="ellipse">
              <a:avLst/>
            </a:prstGeom>
            <a:solidFill>
              <a:srgbClr val="FF0000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kumimoji="0" lang="ko-KR" altLang="en-US" b="1" i="0" u="none" strike="noStrike" kern="1200" cap="none" spc="0" normalizeH="0" baseline="0">
                  <a:solidFill>
                    <a:srgbClr val="FFFFFF"/>
                  </a:solidFill>
                  <a:latin typeface="맑은 고딕"/>
                  <a:ea typeface="맑은 고딕"/>
                  <a:cs typeface="맑은 고딕"/>
                </a:rPr>
                <a:t>예</a:t>
              </a:r>
            </a:p>
          </p:txBody>
        </p:sp>
        <p:sp>
          <p:nvSpPr>
            <p:cNvPr id="28" name="TextBox 13">
              <a:extLst>
                <a:ext uri="{FF2B5EF4-FFF2-40B4-BE49-F238E27FC236}">
                  <a16:creationId xmlns:a16="http://schemas.microsoft.com/office/drawing/2014/main" id="{4BA94DF9-885D-EF54-8655-4B1A8F168561}"/>
                </a:ext>
              </a:extLst>
            </p:cNvPr>
            <p:cNvSpPr txBox="1"/>
            <p:nvPr/>
          </p:nvSpPr>
          <p:spPr>
            <a:xfrm>
              <a:off x="1523624" y="2570935"/>
              <a:ext cx="8335867" cy="490103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marL="0" lvl="0" indent="0" algn="l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None/>
                <a:defRPr/>
              </a:pPr>
              <a:r>
                <a:rPr kumimoji="0" lang="ko-KR" altLang="en-US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도넛은 모두 </a:t>
              </a:r>
              <a:r>
                <a:rPr kumimoji="0" lang="en-US" altLang="ko-KR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12×40=480(</a:t>
              </a:r>
              <a:r>
                <a:rPr kumimoji="0" lang="ko-KR" altLang="en-US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개</a:t>
              </a:r>
              <a:r>
                <a:rPr kumimoji="0" lang="en-US" altLang="ko-KR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)</a:t>
              </a:r>
              <a:r>
                <a:rPr kumimoji="0" lang="ko-KR" altLang="en-US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이므로 </a:t>
              </a:r>
              <a:r>
                <a:rPr kumimoji="0" lang="en-US" altLang="ko-KR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500</a:t>
              </a:r>
              <a:r>
                <a:rPr kumimoji="0" lang="ko-KR" altLang="en-US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명에게 나누어 </a:t>
              </a:r>
            </a:p>
          </p:txBody>
        </p:sp>
        <p:sp>
          <p:nvSpPr>
            <p:cNvPr id="29" name="TextBox 13">
              <a:extLst>
                <a:ext uri="{FF2B5EF4-FFF2-40B4-BE49-F238E27FC236}">
                  <a16:creationId xmlns:a16="http://schemas.microsoft.com/office/drawing/2014/main" id="{E64BB10C-81AF-1877-C4E4-25EB485A92C1}"/>
                </a:ext>
              </a:extLst>
            </p:cNvPr>
            <p:cNvSpPr txBox="1"/>
            <p:nvPr/>
          </p:nvSpPr>
          <p:spPr>
            <a:xfrm>
              <a:off x="-482286" y="3298936"/>
              <a:ext cx="8339468" cy="490103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marL="0" lvl="0" indent="0" algn="l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None/>
                <a:defRPr/>
              </a:pPr>
              <a:r>
                <a:rPr kumimoji="0" lang="ko-KR" altLang="en-US" sz="3000" b="1" i="0" u="none" strike="noStrike" kern="1200" cap="none" spc="-300" normalizeH="0" baseline="0" dirty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주기에는 도넛의 개수가 부족하기 때문입니다</a:t>
              </a:r>
              <a:r>
                <a:rPr kumimoji="0" lang="en-US" altLang="ko-KR" sz="3000" b="1" i="0" u="none" strike="noStrike" kern="1200" cap="none" spc="-300" normalizeH="0" baseline="0">
                  <a:solidFill>
                    <a:srgbClr val="FF0000"/>
                  </a:solidFill>
                  <a:latin typeface="맑은 고딕"/>
                  <a:ea typeface="맑은 고딕"/>
                  <a:cs typeface="맑은 고딕"/>
                </a:rPr>
                <a:t>.</a:t>
              </a:r>
              <a:endParaRPr kumimoji="0" lang="en-US" altLang="ko-KR" sz="30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pic>
        <p:nvPicPr>
          <p:cNvPr id="40" name="그림 39">
            <a:extLst>
              <a:ext uri="{FF2B5EF4-FFF2-40B4-BE49-F238E27FC236}">
                <a16:creationId xmlns:a16="http://schemas.microsoft.com/office/drawing/2014/main" id="{B407A24A-0A1B-487B-A4B2-AB1116D960F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6290854" y="510699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1" name="타원 40">
            <a:extLst>
              <a:ext uri="{FF2B5EF4-FFF2-40B4-BE49-F238E27FC236}">
                <a16:creationId xmlns:a16="http://schemas.microsoft.com/office/drawing/2014/main" id="{311902C7-416A-8A32-536E-185C01B1E448}"/>
              </a:ext>
            </a:extLst>
          </p:cNvPr>
          <p:cNvSpPr/>
          <p:nvPr/>
        </p:nvSpPr>
        <p:spPr>
          <a:xfrm>
            <a:off x="5315632" y="4010688"/>
            <a:ext cx="1468649" cy="7200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894034D5-BC78-8E4C-0040-8440BA40B86F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6762771" y="416189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A3AB0F15-6BD1-0970-44D0-1645A572040F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802666" y="3545262"/>
            <a:ext cx="893410" cy="296285"/>
          </a:xfrm>
          <a:prstGeom prst="rect">
            <a:avLst/>
          </a:prstGeom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1390ED0E-AC82-38EA-D6D4-A36B4297F10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45" name="사각형: 둥근 모서리 44">
            <a:hlinkClick r:id="rId17" action="ppaction://hlinksldjump"/>
            <a:extLst>
              <a:ext uri="{FF2B5EF4-FFF2-40B4-BE49-F238E27FC236}">
                <a16:creationId xmlns:a16="http://schemas.microsoft.com/office/drawing/2014/main" id="{24C6A480-4C9C-CD93-8442-7719E2D27A17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01266E42-C422-6794-D8BE-8C85871B8CF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671287" y="1609109"/>
            <a:ext cx="2923448" cy="2176914"/>
          </a:xfrm>
          <a:prstGeom prst="rect">
            <a:avLst/>
          </a:prstGeom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BE5AC241-C4AF-95FC-9544-240F432095A1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3" name="그룹 30">
              <a:extLst>
                <a:ext uri="{FF2B5EF4-FFF2-40B4-BE49-F238E27FC236}">
                  <a16:creationId xmlns:a16="http://schemas.microsoft.com/office/drawing/2014/main" id="{5E46BA97-3E69-9B90-F37E-3CA4DAD463D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47" name="그룹 26">
                <a:extLst>
                  <a:ext uri="{FF2B5EF4-FFF2-40B4-BE49-F238E27FC236}">
                    <a16:creationId xmlns:a16="http://schemas.microsoft.com/office/drawing/2014/main" id="{71C7CA04-59D7-501C-02BA-59E639C7DA6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9" name="그래픽 60">
                  <a:extLst>
                    <a:ext uri="{FF2B5EF4-FFF2-40B4-BE49-F238E27FC236}">
                      <a16:creationId xmlns:a16="http://schemas.microsoft.com/office/drawing/2014/main" id="{2E6A18C4-AC40-D1BE-73BD-0179A56845B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50" name="그림 28">
                  <a:extLst>
                    <a:ext uri="{FF2B5EF4-FFF2-40B4-BE49-F238E27FC236}">
                      <a16:creationId xmlns:a16="http://schemas.microsoft.com/office/drawing/2014/main" id="{A179020E-3AFD-F7DA-F79E-3641B3A09F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5E056AF8-A385-69B8-DB23-8ED11E206C9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185282BC-D7CE-C413-A590-F93938FB16F6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6518B980-DDA2-826E-C934-D90628357E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9B0D3DE-94CF-F0C7-BB6F-A17C10C9F70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641234" y="1394824"/>
            <a:ext cx="10701782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많은 비타민을 가지고 있는 미니 양배추가 한 상자에 </a:t>
            </a:r>
            <a:r>
              <a:rPr lang="en-US" altLang="ko-KR" sz="3600" b="1" spc="-150" dirty="0"/>
              <a:t>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30</a:t>
            </a:r>
            <a:r>
              <a:rPr lang="ko-KR" altLang="en-US" sz="3600" b="1" spc="-150" dirty="0"/>
              <a:t>상자가 있어요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FB388E22-F4D5-7EBA-21C9-2CCE8AA894E2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" name="사각형: 둥근 모서리 2">
              <a:hlinkClick r:id="rId5" action="ppaction://hlinksldjump"/>
              <a:extLst>
                <a:ext uri="{FF2B5EF4-FFF2-40B4-BE49-F238E27FC236}">
                  <a16:creationId xmlns:a16="http://schemas.microsoft.com/office/drawing/2014/main" id="{F40CB882-78E0-A66D-A9AC-198FA5946EB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4" name="사각형: 둥근 모서리 3">
              <a:hlinkClick r:id="rId6" action="ppaction://hlinksldjump"/>
              <a:extLst>
                <a:ext uri="{FF2B5EF4-FFF2-40B4-BE49-F238E27FC236}">
                  <a16:creationId xmlns:a16="http://schemas.microsoft.com/office/drawing/2014/main" id="{9776517C-1553-2826-1EA7-BCC6FDDAF4B9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" name="사각형: 둥근 모서리 4">
              <a:hlinkClick r:id="rId7" action="ppaction://hlinksldjump"/>
              <a:extLst>
                <a:ext uri="{FF2B5EF4-FFF2-40B4-BE49-F238E27FC236}">
                  <a16:creationId xmlns:a16="http://schemas.microsoft.com/office/drawing/2014/main" id="{78D08073-E957-7099-1E48-C40C0941D626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C3CBAB69-102E-9780-DB0F-BD80780CE08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A111700F-66C6-88CB-9155-84CC2EE3A847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30309615-1DB9-7352-1AC4-C8B6130DD11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5EC13EC5-1179-29E9-D5C2-0DF7F3018E0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2" action="ppaction://hlinksldjump"/>
              <a:extLst>
                <a:ext uri="{FF2B5EF4-FFF2-40B4-BE49-F238E27FC236}">
                  <a16:creationId xmlns:a16="http://schemas.microsoft.com/office/drawing/2014/main" id="{EB5E905C-4183-A048-801C-36622DEFAEE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3" action="ppaction://hlinksldjump"/>
              <a:extLst>
                <a:ext uri="{FF2B5EF4-FFF2-40B4-BE49-F238E27FC236}">
                  <a16:creationId xmlns:a16="http://schemas.microsoft.com/office/drawing/2014/main" id="{9587BF4C-CEDE-D20B-FBF2-0C0011839B6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6DBC559-E2E8-4814-70E2-5A7653AEB519}"/>
              </a:ext>
            </a:extLst>
          </p:cNvPr>
          <p:cNvSpPr txBox="1"/>
          <p:nvPr/>
        </p:nvSpPr>
        <p:spPr>
          <a:xfrm>
            <a:off x="926397" y="2740231"/>
            <a:ext cx="10416619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미니 양배추의 수를 구하는 식을 써 보면 </a:t>
            </a:r>
            <a:r>
              <a:rPr lang="en-US" altLang="ko-KR" sz="3600" b="1" spc="-150" dirty="0"/>
              <a:t>13×</a:t>
            </a:r>
            <a:r>
              <a:rPr lang="ko-KR" altLang="en-US" sz="3600" b="1" spc="-150" dirty="0"/>
              <a:t>      </a:t>
            </a:r>
            <a:endParaRPr lang="en-US" altLang="ko-KR" sz="3600" b="1" spc="-150" dirty="0"/>
          </a:p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14" name="순서도: 연결자 13">
            <a:extLst>
              <a:ext uri="{FF2B5EF4-FFF2-40B4-BE49-F238E27FC236}">
                <a16:creationId xmlns:a16="http://schemas.microsoft.com/office/drawing/2014/main" id="{C3F6F8B2-1291-B06B-17F3-C2DF28CEC856}"/>
              </a:ext>
            </a:extLst>
          </p:cNvPr>
          <p:cNvSpPr/>
          <p:nvPr/>
        </p:nvSpPr>
        <p:spPr>
          <a:xfrm>
            <a:off x="629395" y="296611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51A23EA0-3C1B-41F2-590A-0DEA3EB583B2}"/>
              </a:ext>
            </a:extLst>
          </p:cNvPr>
          <p:cNvSpPr/>
          <p:nvPr/>
        </p:nvSpPr>
        <p:spPr>
          <a:xfrm>
            <a:off x="9785977" y="2805390"/>
            <a:ext cx="8003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0FB0F8-58A5-A3BC-5369-528C04E8756F}"/>
              </a:ext>
            </a:extLst>
          </p:cNvPr>
          <p:cNvSpPr txBox="1"/>
          <p:nvPr/>
        </p:nvSpPr>
        <p:spPr>
          <a:xfrm>
            <a:off x="9845625" y="2820410"/>
            <a:ext cx="66872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30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C3EFCC2D-EA44-2787-15D9-AA195BAA5945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953235" y="284796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594D746B-3F7F-BAAD-D776-51010E5760C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73222991-51BF-5265-70B0-5666E77DCA22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DBA397B9-2DC4-8AE3-849D-5AB9592E94A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9F3FA92B-4281-975B-6F51-367F5E8403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07F57B6F-66B1-5ED4-4868-4A37580D4FA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C80256C5-286F-732F-21B6-F94D4033EDD0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7B99CC41-A694-AA6D-8B3C-8D1127AB2A81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B6650C2F-BCA9-BF23-2D22-64CAD0C1BB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35DD7C0-17ED-6D97-968E-AF189B1DBE2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그림 24">
            <a:extLst>
              <a:ext uri="{FF2B5EF4-FFF2-40B4-BE49-F238E27FC236}">
                <a16:creationId xmlns:a16="http://schemas.microsoft.com/office/drawing/2014/main" id="{2717DDB2-2D99-1EA4-2C85-B9D1ABEF8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89" y="2803877"/>
            <a:ext cx="1035326" cy="530087"/>
          </a:xfrm>
          <a:prstGeom prst="rect">
            <a:avLst/>
          </a:prstGeom>
        </p:spPr>
      </p:pic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A457A661-7AD7-346C-F245-EB206BC6FD9B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8" name="사각형: 둥근 모서리 27">
              <a:hlinkClick r:id="rId6" action="ppaction://hlinksldjump"/>
              <a:extLst>
                <a:ext uri="{FF2B5EF4-FFF2-40B4-BE49-F238E27FC236}">
                  <a16:creationId xmlns:a16="http://schemas.microsoft.com/office/drawing/2014/main" id="{7011B4D6-DB65-654F-18A9-8EB9215E5C8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7" action="ppaction://hlinksldjump"/>
              <a:extLst>
                <a:ext uri="{FF2B5EF4-FFF2-40B4-BE49-F238E27FC236}">
                  <a16:creationId xmlns:a16="http://schemas.microsoft.com/office/drawing/2014/main" id="{5A8179F6-6E96-37D3-0AE9-6F28DD3F4E8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8" action="ppaction://hlinksldjump"/>
              <a:extLst>
                <a:ext uri="{FF2B5EF4-FFF2-40B4-BE49-F238E27FC236}">
                  <a16:creationId xmlns:a16="http://schemas.microsoft.com/office/drawing/2014/main" id="{D9956FE4-28DD-CA7B-36F4-45976377E9E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9" action="ppaction://hlinksldjump"/>
              <a:extLst>
                <a:ext uri="{FF2B5EF4-FFF2-40B4-BE49-F238E27FC236}">
                  <a16:creationId xmlns:a16="http://schemas.microsoft.com/office/drawing/2014/main" id="{07E61708-0AEE-115F-9466-A3163B7C6E2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0F79C50-7A1A-B7DB-BCFF-6B228DE0800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3" name="사각형: 둥근 모서리 32">
              <a:hlinkClick r:id="rId11" action="ppaction://hlinksldjump"/>
              <a:extLst>
                <a:ext uri="{FF2B5EF4-FFF2-40B4-BE49-F238E27FC236}">
                  <a16:creationId xmlns:a16="http://schemas.microsoft.com/office/drawing/2014/main" id="{3D994B6B-724A-6A1E-90FA-2BB6DF61C4B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D780DEA-C25D-0ED8-B6B5-2EAADEEC4B1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34">
              <a:hlinkClick r:id="rId13" action="ppaction://hlinksldjump"/>
              <a:extLst>
                <a:ext uri="{FF2B5EF4-FFF2-40B4-BE49-F238E27FC236}">
                  <a16:creationId xmlns:a16="http://schemas.microsoft.com/office/drawing/2014/main" id="{45F74E93-D604-E728-9413-E4C8BEB54A7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63D06573-D55E-C4F5-3840-EEA9734A0B78}"/>
              </a:ext>
            </a:extLst>
          </p:cNvPr>
          <p:cNvSpPr txBox="1"/>
          <p:nvPr/>
        </p:nvSpPr>
        <p:spPr>
          <a:xfrm>
            <a:off x="6076358" y="4210135"/>
            <a:ext cx="9537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>
                <a:solidFill>
                  <a:schemeClr val="accent2"/>
                </a:solidFill>
              </a:rPr>
              <a:t>10</a:t>
            </a:r>
            <a:r>
              <a:rPr lang="ko-KR" altLang="en-US" sz="2400" b="1">
                <a:solidFill>
                  <a:schemeClr val="accent2"/>
                </a:solidFill>
              </a:rPr>
              <a:t>배</a:t>
            </a:r>
            <a:endParaRPr lang="ko-KR" altLang="en-US" sz="2400">
              <a:solidFill>
                <a:schemeClr val="accent2"/>
              </a:solidFill>
            </a:endParaRPr>
          </a:p>
        </p:txBody>
      </p:sp>
      <p:sp>
        <p:nvSpPr>
          <p:cNvPr id="66" name="사각형: 둥근 모서리 65">
            <a:extLst>
              <a:ext uri="{FF2B5EF4-FFF2-40B4-BE49-F238E27FC236}">
                <a16:creationId xmlns:a16="http://schemas.microsoft.com/office/drawing/2014/main" id="{3526E76F-5390-BA0C-DADE-7015439B580D}"/>
              </a:ext>
            </a:extLst>
          </p:cNvPr>
          <p:cNvSpPr/>
          <p:nvPr/>
        </p:nvSpPr>
        <p:spPr>
          <a:xfrm>
            <a:off x="1511981" y="3549000"/>
            <a:ext cx="2337463" cy="593341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5FC3A7"/>
            </a:solidFill>
            <a:prstDash val="sysDot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8" name="사각형: 둥근 모서리 67">
            <a:extLst>
              <a:ext uri="{FF2B5EF4-FFF2-40B4-BE49-F238E27FC236}">
                <a16:creationId xmlns:a16="http://schemas.microsoft.com/office/drawing/2014/main" id="{F2B289A6-26B2-A2DA-A788-21D60ECE36F9}"/>
              </a:ext>
            </a:extLst>
          </p:cNvPr>
          <p:cNvSpPr/>
          <p:nvPr/>
        </p:nvSpPr>
        <p:spPr>
          <a:xfrm>
            <a:off x="4497516" y="3492426"/>
            <a:ext cx="6504182" cy="641755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5FC3A7"/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0" name="원호 69">
            <a:extLst>
              <a:ext uri="{FF2B5EF4-FFF2-40B4-BE49-F238E27FC236}">
                <a16:creationId xmlns:a16="http://schemas.microsoft.com/office/drawing/2014/main" id="{F9877E13-F083-F4B1-D0C1-A232DC69EE22}"/>
              </a:ext>
            </a:extLst>
          </p:cNvPr>
          <p:cNvSpPr/>
          <p:nvPr/>
        </p:nvSpPr>
        <p:spPr>
          <a:xfrm rot="10800000" flipV="1">
            <a:off x="2632317" y="3314136"/>
            <a:ext cx="2337463" cy="782742"/>
          </a:xfrm>
          <a:prstGeom prst="arc">
            <a:avLst>
              <a:gd name="adj1" fmla="val 16200000"/>
              <a:gd name="adj2" fmla="val 0"/>
            </a:avLst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7B64C64-3DE9-A6D0-2FB3-0AD5175A4CB6}"/>
              </a:ext>
            </a:extLst>
          </p:cNvPr>
          <p:cNvSpPr txBox="1"/>
          <p:nvPr/>
        </p:nvSpPr>
        <p:spPr>
          <a:xfrm>
            <a:off x="3796010" y="3024419"/>
            <a:ext cx="9537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 dirty="0">
                <a:solidFill>
                  <a:schemeClr val="accent2"/>
                </a:solidFill>
              </a:rPr>
              <a:t>10</a:t>
            </a:r>
            <a:r>
              <a:rPr lang="ko-KR" altLang="en-US" sz="2400" b="1" dirty="0">
                <a:solidFill>
                  <a:schemeClr val="accent2"/>
                </a:solidFill>
              </a:rPr>
              <a:t>배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72" name="원호 71">
            <a:extLst>
              <a:ext uri="{FF2B5EF4-FFF2-40B4-BE49-F238E27FC236}">
                <a16:creationId xmlns:a16="http://schemas.microsoft.com/office/drawing/2014/main" id="{3966A52A-B2F0-A661-062D-8352A7E986DE}"/>
              </a:ext>
            </a:extLst>
          </p:cNvPr>
          <p:cNvSpPr/>
          <p:nvPr/>
        </p:nvSpPr>
        <p:spPr>
          <a:xfrm flipV="1">
            <a:off x="3666591" y="3285358"/>
            <a:ext cx="2017262" cy="811520"/>
          </a:xfrm>
          <a:prstGeom prst="arc">
            <a:avLst>
              <a:gd name="adj1" fmla="val 21558"/>
              <a:gd name="adj2" fmla="val 5594646"/>
            </a:avLst>
          </a:prstGeom>
          <a:ln w="28575">
            <a:solidFill>
              <a:schemeClr val="accent2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73" name="사각형: 둥근 모서리 72">
            <a:extLst>
              <a:ext uri="{FF2B5EF4-FFF2-40B4-BE49-F238E27FC236}">
                <a16:creationId xmlns:a16="http://schemas.microsoft.com/office/drawing/2014/main" id="{6FEA9889-BDA4-8EA1-A108-7AD531E27939}"/>
              </a:ext>
            </a:extLst>
          </p:cNvPr>
          <p:cNvSpPr/>
          <p:nvPr/>
        </p:nvSpPr>
        <p:spPr>
          <a:xfrm>
            <a:off x="9423020" y="3549001"/>
            <a:ext cx="12725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2182BA1-01D2-B9F3-3E5E-942C507929AA}"/>
              </a:ext>
            </a:extLst>
          </p:cNvPr>
          <p:cNvSpPr txBox="1"/>
          <p:nvPr/>
        </p:nvSpPr>
        <p:spPr>
          <a:xfrm>
            <a:off x="9482668" y="3564021"/>
            <a:ext cx="104141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</a:rPr>
              <a:t>390</a:t>
            </a:r>
          </a:p>
        </p:txBody>
      </p:sp>
      <p:pic>
        <p:nvPicPr>
          <p:cNvPr id="75" name="그림 74">
            <a:extLst>
              <a:ext uri="{FF2B5EF4-FFF2-40B4-BE49-F238E27FC236}">
                <a16:creationId xmlns:a16="http://schemas.microsoft.com/office/drawing/2014/main" id="{0A043E08-60FB-AAF1-5577-E93B3BD6A494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778795" y="357301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6" name="원호 75">
            <a:extLst>
              <a:ext uri="{FF2B5EF4-FFF2-40B4-BE49-F238E27FC236}">
                <a16:creationId xmlns:a16="http://schemas.microsoft.com/office/drawing/2014/main" id="{35448C6F-7FB5-B05D-21FA-D3C27A0C49EF}"/>
              </a:ext>
            </a:extLst>
          </p:cNvPr>
          <p:cNvSpPr/>
          <p:nvPr/>
        </p:nvSpPr>
        <p:spPr>
          <a:xfrm rot="10800000">
            <a:off x="3291953" y="3498352"/>
            <a:ext cx="5354239" cy="862309"/>
          </a:xfrm>
          <a:prstGeom prst="arc">
            <a:avLst>
              <a:gd name="adj1" fmla="val 15907199"/>
              <a:gd name="adj2" fmla="val 0"/>
            </a:avLst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78" name="사각형: 둥근 모서리 77">
            <a:extLst>
              <a:ext uri="{FF2B5EF4-FFF2-40B4-BE49-F238E27FC236}">
                <a16:creationId xmlns:a16="http://schemas.microsoft.com/office/drawing/2014/main" id="{B8EF8392-FB8B-442D-73B6-1FD5E971BB15}"/>
              </a:ext>
            </a:extLst>
          </p:cNvPr>
          <p:cNvSpPr/>
          <p:nvPr/>
        </p:nvSpPr>
        <p:spPr>
          <a:xfrm>
            <a:off x="1487488" y="5030651"/>
            <a:ext cx="2337463" cy="630597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7030A0"/>
            </a:solidFill>
            <a:prstDash val="sysDot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0" name="사각형: 둥근 모서리 79">
            <a:extLst>
              <a:ext uri="{FF2B5EF4-FFF2-40B4-BE49-F238E27FC236}">
                <a16:creationId xmlns:a16="http://schemas.microsoft.com/office/drawing/2014/main" id="{F0EBB9EE-44C3-82AE-2D36-741D0EAD7281}"/>
              </a:ext>
            </a:extLst>
          </p:cNvPr>
          <p:cNvSpPr/>
          <p:nvPr/>
        </p:nvSpPr>
        <p:spPr>
          <a:xfrm>
            <a:off x="4473023" y="4957507"/>
            <a:ext cx="6550657" cy="710298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7030A0"/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2" name="원호 81">
            <a:extLst>
              <a:ext uri="{FF2B5EF4-FFF2-40B4-BE49-F238E27FC236}">
                <a16:creationId xmlns:a16="http://schemas.microsoft.com/office/drawing/2014/main" id="{1F48A4D6-979F-0351-4D6B-9A9993ECDECA}"/>
              </a:ext>
            </a:extLst>
          </p:cNvPr>
          <p:cNvSpPr/>
          <p:nvPr/>
        </p:nvSpPr>
        <p:spPr>
          <a:xfrm rot="10800000" flipV="1">
            <a:off x="2607823" y="4817117"/>
            <a:ext cx="2337463" cy="784176"/>
          </a:xfrm>
          <a:prstGeom prst="arc">
            <a:avLst>
              <a:gd name="adj1" fmla="val 16200000"/>
              <a:gd name="adj2" fmla="val 0"/>
            </a:avLst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1943162-CECF-F44D-A808-0383C8C23529}"/>
              </a:ext>
            </a:extLst>
          </p:cNvPr>
          <p:cNvSpPr txBox="1"/>
          <p:nvPr/>
        </p:nvSpPr>
        <p:spPr>
          <a:xfrm>
            <a:off x="3827015" y="4562674"/>
            <a:ext cx="9537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 dirty="0">
                <a:solidFill>
                  <a:schemeClr val="accent2"/>
                </a:solidFill>
              </a:rPr>
              <a:t>3</a:t>
            </a:r>
            <a:r>
              <a:rPr lang="ko-KR" altLang="en-US" sz="2400" b="1" dirty="0">
                <a:solidFill>
                  <a:schemeClr val="accent2"/>
                </a:solidFill>
              </a:rPr>
              <a:t>배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84" name="원호 83">
            <a:extLst>
              <a:ext uri="{FF2B5EF4-FFF2-40B4-BE49-F238E27FC236}">
                <a16:creationId xmlns:a16="http://schemas.microsoft.com/office/drawing/2014/main" id="{1E87BC5F-67D4-C381-AF76-0A88A581F95F}"/>
              </a:ext>
            </a:extLst>
          </p:cNvPr>
          <p:cNvSpPr/>
          <p:nvPr/>
        </p:nvSpPr>
        <p:spPr>
          <a:xfrm flipV="1">
            <a:off x="3642098" y="4788286"/>
            <a:ext cx="2017262" cy="813005"/>
          </a:xfrm>
          <a:prstGeom prst="arc">
            <a:avLst>
              <a:gd name="adj1" fmla="val 21558"/>
              <a:gd name="adj2" fmla="val 5594646"/>
            </a:avLst>
          </a:prstGeom>
          <a:ln w="28575">
            <a:solidFill>
              <a:schemeClr val="accent2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85" name="사각형: 둥근 모서리 84">
            <a:extLst>
              <a:ext uri="{FF2B5EF4-FFF2-40B4-BE49-F238E27FC236}">
                <a16:creationId xmlns:a16="http://schemas.microsoft.com/office/drawing/2014/main" id="{F7212855-CCF9-CD85-DF48-BC473F773025}"/>
              </a:ext>
            </a:extLst>
          </p:cNvPr>
          <p:cNvSpPr/>
          <p:nvPr/>
        </p:nvSpPr>
        <p:spPr>
          <a:xfrm>
            <a:off x="9432606" y="5053416"/>
            <a:ext cx="12725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EC35C5B-8373-EE10-3861-B769CEB904A8}"/>
              </a:ext>
            </a:extLst>
          </p:cNvPr>
          <p:cNvSpPr txBox="1"/>
          <p:nvPr/>
        </p:nvSpPr>
        <p:spPr>
          <a:xfrm>
            <a:off x="9492254" y="5068436"/>
            <a:ext cx="104141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</a:rPr>
              <a:t>390</a:t>
            </a:r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B0A06489-0F2B-039C-658F-9F7F414D59C9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810439" y="508901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8" name="원호 87">
            <a:extLst>
              <a:ext uri="{FF2B5EF4-FFF2-40B4-BE49-F238E27FC236}">
                <a16:creationId xmlns:a16="http://schemas.microsoft.com/office/drawing/2014/main" id="{9D8934AD-D2A8-616B-7061-ADCE44288CDD}"/>
              </a:ext>
            </a:extLst>
          </p:cNvPr>
          <p:cNvSpPr/>
          <p:nvPr/>
        </p:nvSpPr>
        <p:spPr>
          <a:xfrm rot="10800000">
            <a:off x="3374177" y="4885544"/>
            <a:ext cx="5354239" cy="1021555"/>
          </a:xfrm>
          <a:prstGeom prst="arc">
            <a:avLst>
              <a:gd name="adj1" fmla="val 16200000"/>
              <a:gd name="adj2" fmla="val 0"/>
            </a:avLst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C99AF5C-D368-9004-4323-4A1A5236C4E2}"/>
              </a:ext>
            </a:extLst>
          </p:cNvPr>
          <p:cNvSpPr txBox="1"/>
          <p:nvPr/>
        </p:nvSpPr>
        <p:spPr>
          <a:xfrm>
            <a:off x="5821923" y="5757656"/>
            <a:ext cx="9537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 dirty="0">
                <a:solidFill>
                  <a:schemeClr val="accent2"/>
                </a:solidFill>
              </a:rPr>
              <a:t>3</a:t>
            </a:r>
            <a:r>
              <a:rPr lang="ko-KR" altLang="en-US" sz="2400" b="1" dirty="0">
                <a:solidFill>
                  <a:schemeClr val="accent2"/>
                </a:solidFill>
              </a:rPr>
              <a:t>배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90" name="원호 89">
            <a:extLst>
              <a:ext uri="{FF2B5EF4-FFF2-40B4-BE49-F238E27FC236}">
                <a16:creationId xmlns:a16="http://schemas.microsoft.com/office/drawing/2014/main" id="{A19AEA2C-2497-CB30-49EF-21A12F6111EF}"/>
              </a:ext>
            </a:extLst>
          </p:cNvPr>
          <p:cNvSpPr/>
          <p:nvPr/>
        </p:nvSpPr>
        <p:spPr>
          <a:xfrm>
            <a:off x="3414178" y="3316406"/>
            <a:ext cx="6772240" cy="1075678"/>
          </a:xfrm>
          <a:prstGeom prst="arc">
            <a:avLst>
              <a:gd name="adj1" fmla="val 210731"/>
              <a:gd name="adj2" fmla="val 5573450"/>
            </a:avLst>
          </a:prstGeom>
          <a:ln w="28575">
            <a:solidFill>
              <a:schemeClr val="accent2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91" name="원호 90">
            <a:extLst>
              <a:ext uri="{FF2B5EF4-FFF2-40B4-BE49-F238E27FC236}">
                <a16:creationId xmlns:a16="http://schemas.microsoft.com/office/drawing/2014/main" id="{632A668C-BF23-BBDF-DF87-13AE2B20FBEC}"/>
              </a:ext>
            </a:extLst>
          </p:cNvPr>
          <p:cNvSpPr/>
          <p:nvPr/>
        </p:nvSpPr>
        <p:spPr>
          <a:xfrm>
            <a:off x="3706800" y="5035550"/>
            <a:ext cx="6427266" cy="865445"/>
          </a:xfrm>
          <a:prstGeom prst="arc">
            <a:avLst>
              <a:gd name="adj1" fmla="val 71056"/>
              <a:gd name="adj2" fmla="val 8238315"/>
            </a:avLst>
          </a:prstGeom>
          <a:ln w="28575">
            <a:solidFill>
              <a:schemeClr val="accent2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u="sng">
              <a:solidFill>
                <a:schemeClr val="accent2"/>
              </a:solidFill>
            </a:endParaRPr>
          </a:p>
        </p:txBody>
      </p:sp>
      <p:sp>
        <p:nvSpPr>
          <p:cNvPr id="96" name="순서도: 연결자 95">
            <a:extLst>
              <a:ext uri="{FF2B5EF4-FFF2-40B4-BE49-F238E27FC236}">
                <a16:creationId xmlns:a16="http://schemas.microsoft.com/office/drawing/2014/main" id="{6A1D39C8-B4B4-D4FE-C5DE-8FEDC2C76A5E}"/>
              </a:ext>
            </a:extLst>
          </p:cNvPr>
          <p:cNvSpPr/>
          <p:nvPr/>
        </p:nvSpPr>
        <p:spPr>
          <a:xfrm>
            <a:off x="629395" y="296611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98" name="사각형: 둥근 모서리 97">
            <a:hlinkClick r:id="rId15" action="ppaction://hlinksldjump"/>
            <a:extLst>
              <a:ext uri="{FF2B5EF4-FFF2-40B4-BE49-F238E27FC236}">
                <a16:creationId xmlns:a16="http://schemas.microsoft.com/office/drawing/2014/main" id="{27E76E41-8A73-15C8-7E05-9439BB105D5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449B5002-3B5B-04DA-F582-C006896834F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558" y="4323240"/>
            <a:ext cx="1111157" cy="619495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6EE1E9D-D266-60F9-9125-10CD1247A91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4" name="그룹 30">
              <a:extLst>
                <a:ext uri="{FF2B5EF4-FFF2-40B4-BE49-F238E27FC236}">
                  <a16:creationId xmlns:a16="http://schemas.microsoft.com/office/drawing/2014/main" id="{EE65B1B0-4816-95AD-F834-2F1F70D4FDA9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8" name="그룹 26">
                <a:extLst>
                  <a:ext uri="{FF2B5EF4-FFF2-40B4-BE49-F238E27FC236}">
                    <a16:creationId xmlns:a16="http://schemas.microsoft.com/office/drawing/2014/main" id="{6878A0D0-6E3E-87CB-00B2-90153252D1B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0" name="그래픽 60">
                  <a:extLst>
                    <a:ext uri="{FF2B5EF4-FFF2-40B4-BE49-F238E27FC236}">
                      <a16:creationId xmlns:a16="http://schemas.microsoft.com/office/drawing/2014/main" id="{693D9B6A-0980-A918-18B9-C86B68EF1E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1" name="그림 28">
                  <a:extLst>
                    <a:ext uri="{FF2B5EF4-FFF2-40B4-BE49-F238E27FC236}">
                      <a16:creationId xmlns:a16="http://schemas.microsoft.com/office/drawing/2014/main" id="{8CA23617-6D9B-88A4-F6C1-1ABF0D00125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9" name="TextBox 3">
                <a:extLst>
                  <a:ext uri="{FF2B5EF4-FFF2-40B4-BE49-F238E27FC236}">
                    <a16:creationId xmlns:a16="http://schemas.microsoft.com/office/drawing/2014/main" id="{B50600F3-5BE7-BBD8-E179-995778307106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F3C1E00-21D2-395B-4B69-743B4EDB110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6" name="그래픽 57">
                <a:extLst>
                  <a:ext uri="{FF2B5EF4-FFF2-40B4-BE49-F238E27FC236}">
                    <a16:creationId xmlns:a16="http://schemas.microsoft.com/office/drawing/2014/main" id="{BD19EA3D-B0A4-6014-BDE1-401D5B04FF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2C78F3-2ABB-3718-93EE-7810E357120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27" name="타원 26">
            <a:extLst>
              <a:ext uri="{FF2B5EF4-FFF2-40B4-BE49-F238E27FC236}">
                <a16:creationId xmlns:a16="http://schemas.microsoft.com/office/drawing/2014/main" id="{E2D5F1B2-DBFC-6A6A-DC04-9587D0EF5373}"/>
              </a:ext>
            </a:extLst>
          </p:cNvPr>
          <p:cNvSpPr/>
          <p:nvPr/>
        </p:nvSpPr>
        <p:spPr>
          <a:xfrm>
            <a:off x="2457520" y="3690291"/>
            <a:ext cx="268131" cy="327908"/>
          </a:xfrm>
          <a:prstGeom prst="ellipse">
            <a:avLst/>
          </a:prstGeom>
          <a:solidFill>
            <a:srgbClr val="FAD6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00E2EA8B-2941-7AE3-6834-3AB87BCE3A53}"/>
              </a:ext>
            </a:extLst>
          </p:cNvPr>
          <p:cNvSpPr/>
          <p:nvPr/>
        </p:nvSpPr>
        <p:spPr>
          <a:xfrm>
            <a:off x="2933202" y="3658303"/>
            <a:ext cx="530455" cy="375205"/>
          </a:xfrm>
          <a:prstGeom prst="ellipse">
            <a:avLst/>
          </a:prstGeom>
          <a:solidFill>
            <a:srgbClr val="C7EA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가로 글상자 124">
            <a:extLst>
              <a:ext uri="{FF2B5EF4-FFF2-40B4-BE49-F238E27FC236}">
                <a16:creationId xmlns:a16="http://schemas.microsoft.com/office/drawing/2014/main" id="{2AB792B7-836A-6148-D558-2359167A1C99}"/>
              </a:ext>
            </a:extLst>
          </p:cNvPr>
          <p:cNvSpPr txBox="1"/>
          <p:nvPr/>
        </p:nvSpPr>
        <p:spPr>
          <a:xfrm>
            <a:off x="1750947" y="3586676"/>
            <a:ext cx="20022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defRPr/>
            </a:pPr>
            <a:r>
              <a:rPr lang="en-US" altLang="ko-KR" sz="2800" b="1" dirty="0">
                <a:solidFill>
                  <a:schemeClr val="tx1"/>
                </a:solidFill>
              </a:rPr>
              <a:t>13×3=39</a:t>
            </a:r>
          </a:p>
        </p:txBody>
      </p:sp>
      <p:sp>
        <p:nvSpPr>
          <p:cNvPr id="39" name="타원 38">
            <a:extLst>
              <a:ext uri="{FF2B5EF4-FFF2-40B4-BE49-F238E27FC236}">
                <a16:creationId xmlns:a16="http://schemas.microsoft.com/office/drawing/2014/main" id="{686E3C42-CDE8-FC7A-3D0C-208F4BDBA315}"/>
              </a:ext>
            </a:extLst>
          </p:cNvPr>
          <p:cNvSpPr/>
          <p:nvPr/>
        </p:nvSpPr>
        <p:spPr>
          <a:xfrm>
            <a:off x="5487963" y="3615484"/>
            <a:ext cx="456462" cy="418024"/>
          </a:xfrm>
          <a:prstGeom prst="ellipse">
            <a:avLst/>
          </a:prstGeom>
          <a:solidFill>
            <a:srgbClr val="FAD6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가로 글상자 124">
            <a:extLst>
              <a:ext uri="{FF2B5EF4-FFF2-40B4-BE49-F238E27FC236}">
                <a16:creationId xmlns:a16="http://schemas.microsoft.com/office/drawing/2014/main" id="{A6B2E825-9801-9E40-342A-4F903531947F}"/>
              </a:ext>
            </a:extLst>
          </p:cNvPr>
          <p:cNvSpPr txBox="1"/>
          <p:nvPr/>
        </p:nvSpPr>
        <p:spPr>
          <a:xfrm>
            <a:off x="4739058" y="3535713"/>
            <a:ext cx="6901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defRPr/>
            </a:pPr>
            <a:r>
              <a:rPr lang="en-US" altLang="ko-KR" sz="2800" b="1" dirty="0">
                <a:solidFill>
                  <a:schemeClr val="tx1"/>
                </a:solidFill>
              </a:rPr>
              <a:t>13×30=</a:t>
            </a:r>
            <a:r>
              <a:rPr lang="en-US" altLang="ko-KR" sz="2800" b="1" dirty="0"/>
              <a:t>13</a:t>
            </a:r>
            <a:r>
              <a:rPr lang="en-US" altLang="ko-KR" sz="2800" b="1" dirty="0">
                <a:solidFill>
                  <a:schemeClr val="tx1"/>
                </a:solidFill>
              </a:rPr>
              <a:t>×3×10=39×10=</a:t>
            </a:r>
          </a:p>
        </p:txBody>
      </p:sp>
      <p:sp>
        <p:nvSpPr>
          <p:cNvPr id="41" name="타원 40">
            <a:extLst>
              <a:ext uri="{FF2B5EF4-FFF2-40B4-BE49-F238E27FC236}">
                <a16:creationId xmlns:a16="http://schemas.microsoft.com/office/drawing/2014/main" id="{87261495-86B5-40D7-7E31-74F1C450C74C}"/>
              </a:ext>
            </a:extLst>
          </p:cNvPr>
          <p:cNvSpPr/>
          <p:nvPr/>
        </p:nvSpPr>
        <p:spPr>
          <a:xfrm>
            <a:off x="2345223" y="5122212"/>
            <a:ext cx="469449" cy="396158"/>
          </a:xfrm>
          <a:prstGeom prst="ellipse">
            <a:avLst/>
          </a:prstGeom>
          <a:solidFill>
            <a:srgbClr val="FAD6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9D016A43-106F-B75E-5ECB-CF1C890C3744}"/>
              </a:ext>
            </a:extLst>
          </p:cNvPr>
          <p:cNvSpPr/>
          <p:nvPr/>
        </p:nvSpPr>
        <p:spPr>
          <a:xfrm>
            <a:off x="2975538" y="5116861"/>
            <a:ext cx="664496" cy="438147"/>
          </a:xfrm>
          <a:prstGeom prst="ellipse">
            <a:avLst/>
          </a:prstGeom>
          <a:solidFill>
            <a:srgbClr val="C7EA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C6B4EE28-655C-FE2A-AD75-14DF704C4FF4}"/>
              </a:ext>
            </a:extLst>
          </p:cNvPr>
          <p:cNvSpPr/>
          <p:nvPr/>
        </p:nvSpPr>
        <p:spPr>
          <a:xfrm>
            <a:off x="5449128" y="5103659"/>
            <a:ext cx="469449" cy="396158"/>
          </a:xfrm>
          <a:prstGeom prst="ellipse">
            <a:avLst/>
          </a:prstGeom>
          <a:solidFill>
            <a:srgbClr val="FAD6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가로 글상자 124">
            <a:extLst>
              <a:ext uri="{FF2B5EF4-FFF2-40B4-BE49-F238E27FC236}">
                <a16:creationId xmlns:a16="http://schemas.microsoft.com/office/drawing/2014/main" id="{75D4973E-37DA-7588-D7BE-14DBC35D060F}"/>
              </a:ext>
            </a:extLst>
          </p:cNvPr>
          <p:cNvSpPr txBox="1"/>
          <p:nvPr/>
        </p:nvSpPr>
        <p:spPr>
          <a:xfrm>
            <a:off x="4714565" y="5040128"/>
            <a:ext cx="69015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defRPr/>
            </a:pPr>
            <a:r>
              <a:rPr lang="en-US" altLang="ko-KR" sz="2800" b="1" dirty="0">
                <a:solidFill>
                  <a:schemeClr val="tx1"/>
                </a:solidFill>
              </a:rPr>
              <a:t>13×30=</a:t>
            </a:r>
            <a:r>
              <a:rPr lang="en-US" altLang="ko-KR" sz="2800" b="1" dirty="0"/>
              <a:t>13</a:t>
            </a:r>
            <a:r>
              <a:rPr lang="en-US" altLang="ko-KR" sz="2800" b="1" dirty="0">
                <a:solidFill>
                  <a:schemeClr val="tx1"/>
                </a:solidFill>
              </a:rPr>
              <a:t>×10×3=130×3=</a:t>
            </a:r>
          </a:p>
        </p:txBody>
      </p:sp>
      <p:sp>
        <p:nvSpPr>
          <p:cNvPr id="79" name="가로 글상자 124">
            <a:extLst>
              <a:ext uri="{FF2B5EF4-FFF2-40B4-BE49-F238E27FC236}">
                <a16:creationId xmlns:a16="http://schemas.microsoft.com/office/drawing/2014/main" id="{098F6D7F-EFEF-8953-3A50-B21EE7A25165}"/>
              </a:ext>
            </a:extLst>
          </p:cNvPr>
          <p:cNvSpPr txBox="1"/>
          <p:nvPr/>
        </p:nvSpPr>
        <p:spPr>
          <a:xfrm>
            <a:off x="1580073" y="5050112"/>
            <a:ext cx="25364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defRPr/>
            </a:pPr>
            <a:r>
              <a:rPr lang="en-US" altLang="ko-KR" sz="2800" b="1" dirty="0">
                <a:solidFill>
                  <a:schemeClr val="tx1"/>
                </a:solidFill>
              </a:rPr>
              <a:t>13×10=130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E01CBDB-DE0E-9165-02C9-F1CED91420AB}"/>
              </a:ext>
            </a:extLst>
          </p:cNvPr>
          <p:cNvSpPr txBox="1"/>
          <p:nvPr/>
        </p:nvSpPr>
        <p:spPr>
          <a:xfrm>
            <a:off x="641234" y="1394824"/>
            <a:ext cx="10701782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많은 비타민을 가지고 있는 미니 양배추가 한 상자에 </a:t>
            </a:r>
            <a:r>
              <a:rPr lang="en-US" altLang="ko-KR" sz="3600" b="1" spc="-150" dirty="0"/>
              <a:t>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30</a:t>
            </a:r>
            <a:r>
              <a:rPr lang="ko-KR" altLang="en-US" sz="3600" b="1" spc="-150" dirty="0"/>
              <a:t>상자가 있어요</a:t>
            </a:r>
            <a:r>
              <a:rPr lang="en-US" altLang="ko-KR" sz="3600" b="1" spc="-15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CC768222-A023-DF5B-6B3F-C48F40C7E072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52" name="사각형: 둥근 모서리 51">
              <a:hlinkClick r:id="rId6" action="ppaction://hlinksldjump"/>
              <a:extLst>
                <a:ext uri="{FF2B5EF4-FFF2-40B4-BE49-F238E27FC236}">
                  <a16:creationId xmlns:a16="http://schemas.microsoft.com/office/drawing/2014/main" id="{20C3B84C-466E-A6B3-3DA3-40061CEFE409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7B0C0BF9-644E-F51A-F24C-8A9E0CE221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4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9111936C-38E5-1F63-1919-F219AB6229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9" action="ppaction://hlinksldjump"/>
              <a:extLst>
                <a:ext uri="{FF2B5EF4-FFF2-40B4-BE49-F238E27FC236}">
                  <a16:creationId xmlns:a16="http://schemas.microsoft.com/office/drawing/2014/main" id="{C9A2CFAD-DB9F-E090-5430-0B3255B891E7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2" name="사각형: 둥근 모서리 61">
              <a:hlinkClick r:id="rId10" action="ppaction://hlinksldjump"/>
              <a:extLst>
                <a:ext uri="{FF2B5EF4-FFF2-40B4-BE49-F238E27FC236}">
                  <a16:creationId xmlns:a16="http://schemas.microsoft.com/office/drawing/2014/main" id="{E6EE85E1-2B1E-0FC6-6E0C-A354AFDE96C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74" name="사각형: 둥근 모서리 73">
              <a:hlinkClick r:id="rId11" action="ppaction://hlinksldjump"/>
              <a:extLst>
                <a:ext uri="{FF2B5EF4-FFF2-40B4-BE49-F238E27FC236}">
                  <a16:creationId xmlns:a16="http://schemas.microsoft.com/office/drawing/2014/main" id="{5ACE9138-9D01-9196-27D1-EFB2798DBE7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4">
              <a:hlinkClick r:id="rId12" action="ppaction://hlinksldjump"/>
              <a:extLst>
                <a:ext uri="{FF2B5EF4-FFF2-40B4-BE49-F238E27FC236}">
                  <a16:creationId xmlns:a16="http://schemas.microsoft.com/office/drawing/2014/main" id="{8DFDA2FA-7F7E-1A3B-09DE-46AA85FFCF4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5">
              <a:hlinkClick r:id="rId13" action="ppaction://hlinksldjump"/>
              <a:extLst>
                <a:ext uri="{FF2B5EF4-FFF2-40B4-BE49-F238E27FC236}">
                  <a16:creationId xmlns:a16="http://schemas.microsoft.com/office/drawing/2014/main" id="{3420D728-97F0-595C-7F36-117D6438015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F897AC82-A27D-15E7-F121-F870648E0EAD}"/>
              </a:ext>
            </a:extLst>
          </p:cNvPr>
          <p:cNvSpPr txBox="1"/>
          <p:nvPr/>
        </p:nvSpPr>
        <p:spPr>
          <a:xfrm>
            <a:off x="1055440" y="2798412"/>
            <a:ext cx="108320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미니 양배추는 모두         개입니다</a:t>
            </a:r>
            <a:r>
              <a:rPr lang="en-US" altLang="ko-KR" sz="3600" b="1" spc="-150" dirty="0"/>
              <a:t>.</a:t>
            </a:r>
            <a:r>
              <a:rPr lang="ko-KR" altLang="en-US" sz="3600" b="1" spc="-150" dirty="0"/>
              <a:t> </a:t>
            </a:r>
          </a:p>
        </p:txBody>
      </p:sp>
      <p:sp>
        <p:nvSpPr>
          <p:cNvPr id="16" name="사각형: 둥근 모서리 4">
            <a:extLst>
              <a:ext uri="{FF2B5EF4-FFF2-40B4-BE49-F238E27FC236}">
                <a16:creationId xmlns:a16="http://schemas.microsoft.com/office/drawing/2014/main" id="{14D47265-55DC-9762-F148-9891DABB4452}"/>
              </a:ext>
            </a:extLst>
          </p:cNvPr>
          <p:cNvSpPr/>
          <p:nvPr/>
        </p:nvSpPr>
        <p:spPr>
          <a:xfrm>
            <a:off x="4981613" y="2786763"/>
            <a:ext cx="1122304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DF278DBE-1628-5670-D0B2-6F89E23333B6}"/>
              </a:ext>
            </a:extLst>
          </p:cNvPr>
          <p:cNvSpPr txBox="1"/>
          <p:nvPr/>
        </p:nvSpPr>
        <p:spPr>
          <a:xfrm>
            <a:off x="5032529" y="2768599"/>
            <a:ext cx="102047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390</a:t>
            </a: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3B4570E7-5768-BCD4-1F9C-EDBDC3E51FE3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5275344" y="283537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5" name="순서도: 연결자 44">
            <a:extLst>
              <a:ext uri="{FF2B5EF4-FFF2-40B4-BE49-F238E27FC236}">
                <a16:creationId xmlns:a16="http://schemas.microsoft.com/office/drawing/2014/main" id="{C88E8C96-BBB9-AF9F-FCD7-9E3971980B99}"/>
              </a:ext>
            </a:extLst>
          </p:cNvPr>
          <p:cNvSpPr/>
          <p:nvPr/>
        </p:nvSpPr>
        <p:spPr>
          <a:xfrm>
            <a:off x="629395" y="296611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46" name="사각형: 둥근 모서리 45">
            <a:hlinkClick r:id="rId15" action="ppaction://hlinksldjump"/>
            <a:extLst>
              <a:ext uri="{FF2B5EF4-FFF2-40B4-BE49-F238E27FC236}">
                <a16:creationId xmlns:a16="http://schemas.microsoft.com/office/drawing/2014/main" id="{9905BBDB-F36D-C817-EE96-51FE673E697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0CD0888A-8203-1B62-CAAB-4FEF2C4203E1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4" name="그룹 30">
              <a:extLst>
                <a:ext uri="{FF2B5EF4-FFF2-40B4-BE49-F238E27FC236}">
                  <a16:creationId xmlns:a16="http://schemas.microsoft.com/office/drawing/2014/main" id="{CF81A9CA-1693-859F-362E-DB9C94E47ECC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9" name="그룹 26">
                <a:extLst>
                  <a:ext uri="{FF2B5EF4-FFF2-40B4-BE49-F238E27FC236}">
                    <a16:creationId xmlns:a16="http://schemas.microsoft.com/office/drawing/2014/main" id="{A804DE57-9306-110D-3B7A-AD6AA544D0D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1" name="그래픽 60">
                  <a:extLst>
                    <a:ext uri="{FF2B5EF4-FFF2-40B4-BE49-F238E27FC236}">
                      <a16:creationId xmlns:a16="http://schemas.microsoft.com/office/drawing/2014/main" id="{5D601E41-9C79-667A-8251-D2C040385E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2" name="그림 28">
                  <a:extLst>
                    <a:ext uri="{FF2B5EF4-FFF2-40B4-BE49-F238E27FC236}">
                      <a16:creationId xmlns:a16="http://schemas.microsoft.com/office/drawing/2014/main" id="{DA14AE69-F78B-668F-4C72-7ECE6EBD49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0" name="TextBox 3">
                <a:extLst>
                  <a:ext uri="{FF2B5EF4-FFF2-40B4-BE49-F238E27FC236}">
                    <a16:creationId xmlns:a16="http://schemas.microsoft.com/office/drawing/2014/main" id="{933A72FD-D032-F5DE-8F6C-205795547E5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49D0AE7D-873A-CE2A-B0A5-891AE56C695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9894D5B0-2C36-ACF0-609A-CBAC438F99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59268DC-E005-539F-5F70-18101BE4DC0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D05B68A-9194-A28E-5770-59A4E0CF97AF}"/>
              </a:ext>
            </a:extLst>
          </p:cNvPr>
          <p:cNvSpPr txBox="1"/>
          <p:nvPr/>
        </p:nvSpPr>
        <p:spPr>
          <a:xfrm>
            <a:off x="641234" y="1394824"/>
            <a:ext cx="10701782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많은 비타민을 가지고 있는 미니 양배추가 한 상자에 </a:t>
            </a:r>
            <a:r>
              <a:rPr lang="en-US" altLang="ko-KR" sz="3600" b="1" spc="-150" dirty="0"/>
              <a:t>13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30</a:t>
            </a:r>
            <a:r>
              <a:rPr lang="ko-KR" altLang="en-US" sz="3600" b="1" spc="-150" dirty="0"/>
              <a:t>상자가 있어요</a:t>
            </a:r>
            <a:r>
              <a:rPr lang="en-US" altLang="ko-KR" sz="3600" b="1" spc="-15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그림 35">
            <a:extLst>
              <a:ext uri="{FF2B5EF4-FFF2-40B4-BE49-F238E27FC236}">
                <a16:creationId xmlns:a16="http://schemas.microsoft.com/office/drawing/2014/main" id="{1B820E18-5359-FD75-44E6-18CBCC6CAA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853" y="2026545"/>
            <a:ext cx="1012560" cy="520628"/>
          </a:xfrm>
          <a:prstGeom prst="rect">
            <a:avLst/>
          </a:prstGeom>
        </p:spPr>
      </p:pic>
      <p:grpSp>
        <p:nvGrpSpPr>
          <p:cNvPr id="20" name="그룹 19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sp>
          <p:nvSpPr>
            <p:cNvPr id="22" name="TextBox 21"/>
            <p:cNvSpPr txBox="1"/>
            <p:nvPr/>
          </p:nvSpPr>
          <p:spPr>
            <a:xfrm>
              <a:off x="1032017" y="1353185"/>
              <a:ext cx="10342999" cy="606695"/>
            </a:xfrm>
            <a:prstGeom prst="rect">
              <a:avLst/>
            </a:prstGeom>
            <a:noFill/>
          </p:spPr>
          <p:txBody>
            <a:bodyPr wrap="square" lIns="0" tIns="0" rIns="0" bIns="0">
              <a:noAutofit/>
            </a:bodyPr>
            <a:lstStyle/>
            <a:p>
              <a:pPr lvl="0">
                <a:lnSpc>
                  <a:spcPct val="120000"/>
                </a:lnSpc>
                <a:defRPr/>
              </a:pPr>
              <a:r>
                <a:rPr lang="en-US" altLang="ko-KR" sz="3600" b="1" spc="-300"/>
                <a:t>26×20</a:t>
              </a:r>
              <a:r>
                <a:rPr lang="ko-KR" altLang="en-US" sz="3600" b="1" spc="-300"/>
                <a:t>을 두 가지 방법으로 계산해 보세요</a:t>
              </a:r>
              <a:r>
                <a:rPr lang="en-US" altLang="ko-KR" sz="3600" b="1" spc="-300"/>
                <a:t>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en-US" altLang="ko-KR" sz="4000" b="1">
                  <a:solidFill>
                    <a:srgbClr val="843C0C"/>
                  </a:solidFill>
                </a:rPr>
                <a:t>1</a:t>
              </a:r>
              <a:endParaRPr lang="ko-KR" altLang="en-US" sz="4000" b="1">
                <a:solidFill>
                  <a:srgbClr val="843C0C"/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25" name="가로 글상자 124"/>
          <p:cNvSpPr txBox="1"/>
          <p:nvPr/>
        </p:nvSpPr>
        <p:spPr>
          <a:xfrm>
            <a:off x="2088232" y="1995309"/>
            <a:ext cx="8256240" cy="574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latinLnBrk="1">
              <a:defRPr/>
            </a:pPr>
            <a:r>
              <a:rPr lang="en-US" altLang="ko-KR" sz="3200" b="1">
                <a:solidFill>
                  <a:schemeClr val="tx1"/>
                </a:solidFill>
              </a:rPr>
              <a:t>26×20=26×2×10=</a:t>
            </a:r>
            <a:r>
              <a:rPr lang="ko-KR" altLang="en-US" sz="3200" b="1">
                <a:solidFill>
                  <a:schemeClr val="tx1"/>
                </a:solidFill>
              </a:rPr>
              <a:t>       </a:t>
            </a:r>
            <a:r>
              <a:rPr lang="en-US" altLang="ko-KR" sz="3200" b="1">
                <a:solidFill>
                  <a:schemeClr val="tx1"/>
                </a:solidFill>
              </a:rPr>
              <a:t>×10=</a:t>
            </a:r>
          </a:p>
        </p:txBody>
      </p:sp>
      <p:sp>
        <p:nvSpPr>
          <p:cNvPr id="126" name="사각형: 둥근 모서리 17"/>
          <p:cNvSpPr/>
          <p:nvPr/>
        </p:nvSpPr>
        <p:spPr>
          <a:xfrm>
            <a:off x="5807968" y="2036542"/>
            <a:ext cx="800384" cy="534688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7" name="TextBox 18"/>
          <p:cNvSpPr txBox="1"/>
          <p:nvPr/>
        </p:nvSpPr>
        <p:spPr>
          <a:xfrm>
            <a:off x="5873797" y="2060600"/>
            <a:ext cx="66872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52</a:t>
            </a:r>
          </a:p>
        </p:txBody>
      </p:sp>
      <p:pic>
        <p:nvPicPr>
          <p:cNvPr id="128" name="그림 127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5965914" y="206610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29" name="사각형: 둥근 모서리 17"/>
          <p:cNvSpPr/>
          <p:nvPr/>
        </p:nvSpPr>
        <p:spPr>
          <a:xfrm>
            <a:off x="7868340" y="2030216"/>
            <a:ext cx="1179987" cy="534688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0" name="TextBox 18"/>
          <p:cNvSpPr txBox="1"/>
          <p:nvPr/>
        </p:nvSpPr>
        <p:spPr>
          <a:xfrm>
            <a:off x="7970172" y="2054274"/>
            <a:ext cx="976323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520</a:t>
            </a:r>
          </a:p>
        </p:txBody>
      </p:sp>
      <p:pic>
        <p:nvPicPr>
          <p:cNvPr id="131" name="그림 130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8216087" y="205977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33" name="가로 글상자 132"/>
          <p:cNvSpPr txBox="1"/>
          <p:nvPr/>
        </p:nvSpPr>
        <p:spPr>
          <a:xfrm>
            <a:off x="2063552" y="2854464"/>
            <a:ext cx="8256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26×20=26×10×2=</a:t>
            </a:r>
            <a:r>
              <a:rPr kumimoji="0" lang="ko-KR" altLang="en-US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        </a:t>
            </a:r>
            <a:r>
              <a:rPr kumimoji="0" lang="en-US" altLang="ko-KR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×2=</a:t>
            </a:r>
          </a:p>
        </p:txBody>
      </p:sp>
      <p:sp>
        <p:nvSpPr>
          <p:cNvPr id="134" name="사각형: 둥근 모서리 17"/>
          <p:cNvSpPr/>
          <p:nvPr/>
        </p:nvSpPr>
        <p:spPr>
          <a:xfrm>
            <a:off x="5760545" y="2894312"/>
            <a:ext cx="1179987" cy="534688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5" name="TextBox 18"/>
          <p:cNvSpPr txBox="1"/>
          <p:nvPr/>
        </p:nvSpPr>
        <p:spPr>
          <a:xfrm>
            <a:off x="5862377" y="2918370"/>
            <a:ext cx="976323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260</a:t>
            </a:r>
          </a:p>
        </p:txBody>
      </p:sp>
      <p:pic>
        <p:nvPicPr>
          <p:cNvPr id="136" name="그림 135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6108292" y="292387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37" name="사각형: 둥근 모서리 17"/>
          <p:cNvSpPr/>
          <p:nvPr/>
        </p:nvSpPr>
        <p:spPr>
          <a:xfrm>
            <a:off x="8001696" y="2900886"/>
            <a:ext cx="1179987" cy="534688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8" name="TextBox 18"/>
          <p:cNvSpPr txBox="1"/>
          <p:nvPr/>
        </p:nvSpPr>
        <p:spPr>
          <a:xfrm>
            <a:off x="8103528" y="2924944"/>
            <a:ext cx="976323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520</a:t>
            </a:r>
          </a:p>
        </p:txBody>
      </p:sp>
      <p:pic>
        <p:nvPicPr>
          <p:cNvPr id="139" name="그림 138"/>
          <p:cNvPicPr>
            <a:picLocks noChangeAspect="1"/>
          </p:cNvPicPr>
          <p:nvPr/>
        </p:nvPicPr>
        <p:blipFill rotWithShape="1">
          <a:blip r:embed="rId7"/>
          <a:srcRect/>
          <a:stretch>
            <a:fillRect/>
          </a:stretch>
        </p:blipFill>
        <p:spPr>
          <a:xfrm>
            <a:off x="8349443" y="293044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F7722450-CB7D-B616-2C83-97823DF06A35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8" action="ppaction://hlinksldjump"/>
              <a:extLst>
                <a:ext uri="{FF2B5EF4-FFF2-40B4-BE49-F238E27FC236}">
                  <a16:creationId xmlns:a16="http://schemas.microsoft.com/office/drawing/2014/main" id="{23CCF419-0F86-7C01-FB4F-BCEE61AC54BA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9" action="ppaction://hlinksldjump"/>
              <a:extLst>
                <a:ext uri="{FF2B5EF4-FFF2-40B4-BE49-F238E27FC236}">
                  <a16:creationId xmlns:a16="http://schemas.microsoft.com/office/drawing/2014/main" id="{9432248F-7B6C-BBBA-0F21-A6290806C15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10" action="ppaction://hlinksldjump"/>
              <a:extLst>
                <a:ext uri="{FF2B5EF4-FFF2-40B4-BE49-F238E27FC236}">
                  <a16:creationId xmlns:a16="http://schemas.microsoft.com/office/drawing/2014/main" id="{DDAFEA85-206C-F10E-63F6-57FD215CBAE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1" action="ppaction://hlinksldjump"/>
              <a:extLst>
                <a:ext uri="{FF2B5EF4-FFF2-40B4-BE49-F238E27FC236}">
                  <a16:creationId xmlns:a16="http://schemas.microsoft.com/office/drawing/2014/main" id="{FFAD02F3-9DB1-19AF-4F44-E11AFEE551D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2" action="ppaction://hlinksldjump"/>
              <a:extLst>
                <a:ext uri="{FF2B5EF4-FFF2-40B4-BE49-F238E27FC236}">
                  <a16:creationId xmlns:a16="http://schemas.microsoft.com/office/drawing/2014/main" id="{80A75281-30EA-FA04-2C1E-A8E18CC9E10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3" action="ppaction://hlinksldjump"/>
              <a:extLst>
                <a:ext uri="{FF2B5EF4-FFF2-40B4-BE49-F238E27FC236}">
                  <a16:creationId xmlns:a16="http://schemas.microsoft.com/office/drawing/2014/main" id="{29E523A3-B6C8-6BB8-B0DC-67A9D678E18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14" action="ppaction://hlinksldjump"/>
              <a:extLst>
                <a:ext uri="{FF2B5EF4-FFF2-40B4-BE49-F238E27FC236}">
                  <a16:creationId xmlns:a16="http://schemas.microsoft.com/office/drawing/2014/main" id="{1988D25A-A14A-CB0C-70B9-1D5D39AE777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5" action="ppaction://hlinksldjump"/>
              <a:extLst>
                <a:ext uri="{FF2B5EF4-FFF2-40B4-BE49-F238E27FC236}">
                  <a16:creationId xmlns:a16="http://schemas.microsoft.com/office/drawing/2014/main" id="{1FDBE68C-5C33-6860-7F6F-15AE69561BEC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8" name="사각형: 둥근 모서리 27">
            <a:hlinkClick r:id="rId16" action="ppaction://hlinksldjump"/>
            <a:extLst>
              <a:ext uri="{FF2B5EF4-FFF2-40B4-BE49-F238E27FC236}">
                <a16:creationId xmlns:a16="http://schemas.microsoft.com/office/drawing/2014/main" id="{2527C880-C322-773A-6588-8739AFE638AD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21291C58-76F9-E1B4-2604-C826BB702CE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075" y="2834110"/>
            <a:ext cx="1111157" cy="619495"/>
          </a:xfrm>
          <a:prstGeom prst="rect">
            <a:avLst/>
          </a:prstGeom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4A0E2809-3983-9B15-F371-BD544BC0533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7FB7E9BB-35D5-1B77-A0A7-4DE869420A13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1" name="그룹 26">
                <a:extLst>
                  <a:ext uri="{FF2B5EF4-FFF2-40B4-BE49-F238E27FC236}">
                    <a16:creationId xmlns:a16="http://schemas.microsoft.com/office/drawing/2014/main" id="{10C986A3-32A6-18E3-CCF9-AF079444D05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3" name="그래픽 60">
                  <a:extLst>
                    <a:ext uri="{FF2B5EF4-FFF2-40B4-BE49-F238E27FC236}">
                      <a16:creationId xmlns:a16="http://schemas.microsoft.com/office/drawing/2014/main" id="{9833A118-7108-8464-3179-3720B8839D3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4" name="그림 28">
                  <a:extLst>
                    <a:ext uri="{FF2B5EF4-FFF2-40B4-BE49-F238E27FC236}">
                      <a16:creationId xmlns:a16="http://schemas.microsoft.com/office/drawing/2014/main" id="{54E7C340-489F-63DB-7830-6E6EA66CD3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2" name="TextBox 3">
                <a:extLst>
                  <a:ext uri="{FF2B5EF4-FFF2-40B4-BE49-F238E27FC236}">
                    <a16:creationId xmlns:a16="http://schemas.microsoft.com/office/drawing/2014/main" id="{06B24ED2-3F4C-0B5C-565D-B00FEC78B8C6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7F8D4383-606B-9126-79FF-199373E15C72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9" name="그래픽 57">
                <a:extLst>
                  <a:ext uri="{FF2B5EF4-FFF2-40B4-BE49-F238E27FC236}">
                    <a16:creationId xmlns:a16="http://schemas.microsoft.com/office/drawing/2014/main" id="{1DFDBD16-674F-5F0F-749F-DB9179D2A1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6DF9000-8541-8046-E143-6A2F424F4BA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/>
      <p:bldP spid="130" grpId="0"/>
      <p:bldP spid="135" grpId="0"/>
      <p:bldP spid="1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8652CE14-0159-6F24-46CD-4FDC2A68F4C9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7F2E0277-C03A-F773-38AF-4A67676FD5E3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FD2C67E8-94FB-4420-B26C-98FA4F0CF2B9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2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897175DD-6B5D-A822-1789-D5860273AF1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2AE2CCCB-030E-849F-1A07-EACDFCE69B7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0" action="ppaction://hlinksldjump"/>
              <a:extLst>
                <a:ext uri="{FF2B5EF4-FFF2-40B4-BE49-F238E27FC236}">
                  <a16:creationId xmlns:a16="http://schemas.microsoft.com/office/drawing/2014/main" id="{98F3FED5-A9A6-0C1A-7491-124F1148D92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8384479-28B2-D660-EEAC-93DABAFAAF4F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2" action="ppaction://hlinksldjump"/>
              <a:extLst>
                <a:ext uri="{FF2B5EF4-FFF2-40B4-BE49-F238E27FC236}">
                  <a16:creationId xmlns:a16="http://schemas.microsoft.com/office/drawing/2014/main" id="{9A8A94DF-BEBD-73B5-C3DE-07BACE74C76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3" action="ppaction://hlinksldjump"/>
              <a:extLst>
                <a:ext uri="{FF2B5EF4-FFF2-40B4-BE49-F238E27FC236}">
                  <a16:creationId xmlns:a16="http://schemas.microsoft.com/office/drawing/2014/main" id="{66098287-609E-EB4D-87C1-3770C618758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aphicFrame>
        <p:nvGraphicFramePr>
          <p:cNvPr id="29" name="표 9">
            <a:extLst>
              <a:ext uri="{FF2B5EF4-FFF2-40B4-BE49-F238E27FC236}">
                <a16:creationId xmlns:a16="http://schemas.microsoft.com/office/drawing/2014/main" id="{C8CCC8F4-056F-D080-5BFC-CE39ADEBC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323076"/>
              </p:ext>
            </p:extLst>
          </p:nvPr>
        </p:nvGraphicFramePr>
        <p:xfrm>
          <a:off x="800281" y="3284984"/>
          <a:ext cx="3034220" cy="1269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4699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236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1">
                        <a:tabLst/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표 9">
            <a:extLst>
              <a:ext uri="{FF2B5EF4-FFF2-40B4-BE49-F238E27FC236}">
                <a16:creationId xmlns:a16="http://schemas.microsoft.com/office/drawing/2014/main" id="{949AEED1-D097-E1A6-7A8D-D0B7A4BA3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773832"/>
              </p:ext>
            </p:extLst>
          </p:nvPr>
        </p:nvGraphicFramePr>
        <p:xfrm>
          <a:off x="1508384" y="4624086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1" name="그림 30">
            <a:extLst>
              <a:ext uri="{FF2B5EF4-FFF2-40B4-BE49-F238E27FC236}">
                <a16:creationId xmlns:a16="http://schemas.microsoft.com/office/drawing/2014/main" id="{2ECE96B9-E4BB-C130-0A06-30B8E8515C6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2467300" y="4645206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2" name="사각형: 둥근 모서리 31">
            <a:hlinkClick r:id="rId15" action="ppaction://hlinksldjump"/>
            <a:extLst>
              <a:ext uri="{FF2B5EF4-FFF2-40B4-BE49-F238E27FC236}">
                <a16:creationId xmlns:a16="http://schemas.microsoft.com/office/drawing/2014/main" id="{B0226364-FBB7-BC8E-20A4-E8D8E0F9ADF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33" name="TextBox 5">
            <a:extLst>
              <a:ext uri="{FF2B5EF4-FFF2-40B4-BE49-F238E27FC236}">
                <a16:creationId xmlns:a16="http://schemas.microsoft.com/office/drawing/2014/main" id="{EEA41DE8-3841-C31F-26AF-13172FA6C0B3}"/>
              </a:ext>
            </a:extLst>
          </p:cNvPr>
          <p:cNvSpPr txBox="1"/>
          <p:nvPr/>
        </p:nvSpPr>
        <p:spPr>
          <a:xfrm>
            <a:off x="2630539" y="1855989"/>
            <a:ext cx="173037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normalizeH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</a:t>
            </a:r>
            <a:r>
              <a:rPr lang="en-US" altLang="ko-KR" sz="3200" b="1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en-US" altLang="ko-KR" sz="3200" b="1" i="0" u="none" strike="noStrike" kern="1200" cap="none" normalizeH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400</a:t>
            </a:r>
          </a:p>
        </p:txBody>
      </p:sp>
      <p:sp>
        <p:nvSpPr>
          <p:cNvPr id="34" name="TextBox 4">
            <a:extLst>
              <a:ext uri="{FF2B5EF4-FFF2-40B4-BE49-F238E27FC236}">
                <a16:creationId xmlns:a16="http://schemas.microsoft.com/office/drawing/2014/main" id="{699CC4C4-2318-E498-FF13-BAEBF19A9738}"/>
              </a:ext>
            </a:extLst>
          </p:cNvPr>
          <p:cNvSpPr txBox="1"/>
          <p:nvPr/>
        </p:nvSpPr>
        <p:spPr>
          <a:xfrm>
            <a:off x="1592215" y="1902123"/>
            <a:ext cx="17303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80</a:t>
            </a:r>
            <a:r>
              <a:rPr kumimoji="0" lang="en-US" altLang="ko-KR" sz="3200" b="1" i="0" u="none" strike="noStrike" kern="1200" cap="none" normalizeH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×30</a:t>
            </a: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59F8228F-A946-5DB4-CABE-11A577EE9779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188293" y="189510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37" name="TextBox 5">
            <a:extLst>
              <a:ext uri="{FF2B5EF4-FFF2-40B4-BE49-F238E27FC236}">
                <a16:creationId xmlns:a16="http://schemas.microsoft.com/office/drawing/2014/main" id="{2D162B10-F9C4-953B-AA2E-0C2618FA9A9A}"/>
              </a:ext>
            </a:extLst>
          </p:cNvPr>
          <p:cNvSpPr txBox="1"/>
          <p:nvPr/>
        </p:nvSpPr>
        <p:spPr>
          <a:xfrm>
            <a:off x="7726503" y="1843274"/>
            <a:ext cx="173037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=920</a:t>
            </a:r>
            <a:endParaRPr kumimoji="0" lang="en-US" altLang="ko-KR" sz="3200" b="1" i="0" u="none" strike="noStrike" kern="1200" cap="none" normalizeH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8" name="TextBox 4">
            <a:extLst>
              <a:ext uri="{FF2B5EF4-FFF2-40B4-BE49-F238E27FC236}">
                <a16:creationId xmlns:a16="http://schemas.microsoft.com/office/drawing/2014/main" id="{9A823D4F-0891-B5C3-BACB-DFEC15847C89}"/>
              </a:ext>
            </a:extLst>
          </p:cNvPr>
          <p:cNvSpPr txBox="1"/>
          <p:nvPr/>
        </p:nvSpPr>
        <p:spPr>
          <a:xfrm>
            <a:off x="6777277" y="1878413"/>
            <a:ext cx="1587170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normalizeH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23×40</a:t>
            </a:r>
          </a:p>
        </p:txBody>
      </p:sp>
      <p:pic>
        <p:nvPicPr>
          <p:cNvPr id="39" name="그림 38">
            <a:extLst>
              <a:ext uri="{FF2B5EF4-FFF2-40B4-BE49-F238E27FC236}">
                <a16:creationId xmlns:a16="http://schemas.microsoft.com/office/drawing/2014/main" id="{D439DE60-F92F-56DB-52ED-644A832CCFC4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8343884" y="187660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89105375-8A2C-4FAA-098F-2B4881C897D8}"/>
              </a:ext>
            </a:extLst>
          </p:cNvPr>
          <p:cNvSpPr txBox="1"/>
          <p:nvPr/>
        </p:nvSpPr>
        <p:spPr>
          <a:xfrm>
            <a:off x="834861" y="1871410"/>
            <a:ext cx="6942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(1)</a:t>
            </a:r>
            <a:endParaRPr lang="ko-KR" altLang="en-US" sz="3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3188BD-7A0A-7E47-2088-63C4D7D667E0}"/>
              </a:ext>
            </a:extLst>
          </p:cNvPr>
          <p:cNvSpPr txBox="1"/>
          <p:nvPr/>
        </p:nvSpPr>
        <p:spPr>
          <a:xfrm>
            <a:off x="5909889" y="1866663"/>
            <a:ext cx="6942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(2)</a:t>
            </a:r>
            <a:endParaRPr lang="ko-KR" altLang="en-US" sz="3200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F2CFAC8A-40F0-25F6-CF89-20239BBD4864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5" name="그룹 30">
              <a:extLst>
                <a:ext uri="{FF2B5EF4-FFF2-40B4-BE49-F238E27FC236}">
                  <a16:creationId xmlns:a16="http://schemas.microsoft.com/office/drawing/2014/main" id="{B6625785-A2EE-DAEA-E3AB-B090CB3E80A6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8DA76EF9-28B3-EDD9-4E7D-5227B31AA68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6" name="그래픽 60">
                  <a:extLst>
                    <a:ext uri="{FF2B5EF4-FFF2-40B4-BE49-F238E27FC236}">
                      <a16:creationId xmlns:a16="http://schemas.microsoft.com/office/drawing/2014/main" id="{3C67BD69-1662-CEE3-29E0-DE59CD84CC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2" name="그림 28">
                  <a:extLst>
                    <a:ext uri="{FF2B5EF4-FFF2-40B4-BE49-F238E27FC236}">
                      <a16:creationId xmlns:a16="http://schemas.microsoft.com/office/drawing/2014/main" id="{4D04AB97-39C5-4AA4-5E17-61B4F46E07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8" name="TextBox 3">
                <a:extLst>
                  <a:ext uri="{FF2B5EF4-FFF2-40B4-BE49-F238E27FC236}">
                    <a16:creationId xmlns:a16="http://schemas.microsoft.com/office/drawing/2014/main" id="{6F3CFE30-2811-5C3C-6886-00C74D1DB11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874DC646-8E53-9856-D2F5-098355021456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79278A70-CBCD-C21D-6D0B-CA8CBBE67E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66D83BB-5A24-FB64-C1B7-6D6C2E49544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빈칸에 알맞은 수를 써넣으세요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0" name="그룹 99"/>
          <p:cNvGrpSpPr/>
          <p:nvPr/>
        </p:nvGrpSpPr>
        <p:grpSpPr>
          <a:xfrm>
            <a:off x="3359696" y="1972593"/>
            <a:ext cx="4828359" cy="1744439"/>
            <a:chOff x="3359696" y="1972592"/>
            <a:chExt cx="4828359" cy="1744439"/>
          </a:xfrm>
        </p:grpSpPr>
        <p:pic>
          <p:nvPicPr>
            <p:cNvPr id="96" name="그림 95"/>
            <p:cNvPicPr>
              <a:picLocks noChangeAspect="1"/>
            </p:cNvPicPr>
            <p:nvPr/>
          </p:nvPicPr>
          <p:blipFill rotWithShape="1">
            <a:blip r:embed="rId5"/>
            <a:stretch>
              <a:fillRect/>
            </a:stretch>
          </p:blipFill>
          <p:spPr>
            <a:xfrm>
              <a:off x="3359696" y="1972592"/>
              <a:ext cx="4828359" cy="1744439"/>
            </a:xfrm>
            <a:prstGeom prst="rect">
              <a:avLst/>
            </a:prstGeom>
          </p:spPr>
        </p:pic>
        <p:sp>
          <p:nvSpPr>
            <p:cNvPr id="97" name="직사각형 96"/>
            <p:cNvSpPr/>
            <p:nvPr/>
          </p:nvSpPr>
          <p:spPr>
            <a:xfrm>
              <a:off x="3863752" y="3068960"/>
              <a:ext cx="576064" cy="360040"/>
            </a:xfrm>
            <a:prstGeom prst="rect">
              <a:avLst/>
            </a:prstGeom>
            <a:solidFill>
              <a:srgbClr val="DAEBF8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5375920" y="2132856"/>
              <a:ext cx="864096" cy="504056"/>
            </a:xfrm>
            <a:prstGeom prst="rect">
              <a:avLst/>
            </a:prstGeom>
            <a:solidFill>
              <a:srgbClr val="DAEBF8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6816080" y="2996951"/>
              <a:ext cx="1224136" cy="504056"/>
            </a:xfrm>
            <a:prstGeom prst="rect">
              <a:avLst/>
            </a:prstGeom>
            <a:solidFill>
              <a:schemeClr val="lt1">
                <a:alpha val="100000"/>
              </a:scheme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sp>
        <p:nvSpPr>
          <p:cNvPr id="101" name="가로 글상자 100"/>
          <p:cNvSpPr txBox="1"/>
          <p:nvPr/>
        </p:nvSpPr>
        <p:spPr>
          <a:xfrm>
            <a:off x="3816423" y="2996952"/>
            <a:ext cx="7674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algn="l" defTabSz="914400" rtl="0" eaLnBrk="1" latinLnBrk="1" hangingPunct="1">
              <a:buNone/>
              <a:defRPr/>
            </a:pPr>
            <a:r>
              <a:rPr lang="en-US" altLang="ko-KR" sz="3200" b="1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60</a:t>
            </a:r>
            <a:endParaRPr kumimoji="0" lang="en-US" altLang="ko-KR" sz="3200" b="1" i="0" u="none" strike="noStrike" kern="1200" cap="none" normalizeH="0" baseline="0" dirty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2" name="가로 글상자 101"/>
          <p:cNvSpPr txBox="1"/>
          <p:nvPr/>
        </p:nvSpPr>
        <p:spPr>
          <a:xfrm>
            <a:off x="5328591" y="2132856"/>
            <a:ext cx="9834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  <a:r>
              <a:rPr lang="en-US" altLang="ko-KR" sz="3200" b="1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20</a:t>
            </a:r>
            <a:endParaRPr kumimoji="0" lang="en-US" altLang="ko-KR" sz="3200" b="1" i="0" u="none" strike="noStrike" kern="1200" cap="none" spc="0" normalizeH="0" baseline="0" dirty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3" name="TextBox 18"/>
          <p:cNvSpPr txBox="1"/>
          <p:nvPr/>
        </p:nvSpPr>
        <p:spPr>
          <a:xfrm>
            <a:off x="6796752" y="2996952"/>
            <a:ext cx="1152128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1200</a:t>
            </a:r>
          </a:p>
        </p:txBody>
      </p:sp>
      <p:pic>
        <p:nvPicPr>
          <p:cNvPr id="104" name="그림 103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7123677" y="301119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52792D3F-52E0-EC99-A9AF-A51FF1515EC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7" action="ppaction://hlinksldjump"/>
              <a:extLst>
                <a:ext uri="{FF2B5EF4-FFF2-40B4-BE49-F238E27FC236}">
                  <a16:creationId xmlns:a16="http://schemas.microsoft.com/office/drawing/2014/main" id="{63E25287-471C-A88E-A037-45D7BC7DF8B3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0AFE929A-ED1C-48C6-0BBC-E9D12AAECAD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6AC5F996-147D-2AED-1457-3D09C4B9416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40646145-6508-055D-C1BE-C5DEDD9CBEA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A2A2BE13-46D9-6ED2-F97B-2C365C8B477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0AED3BA1-1890-219F-58AB-BAE40585AE53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3" action="ppaction://hlinksldjump"/>
              <a:extLst>
                <a:ext uri="{FF2B5EF4-FFF2-40B4-BE49-F238E27FC236}">
                  <a16:creationId xmlns:a16="http://schemas.microsoft.com/office/drawing/2014/main" id="{778A937F-3E32-3017-3A0D-C7BCFAC4885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4" action="ppaction://hlinksldjump"/>
              <a:extLst>
                <a:ext uri="{FF2B5EF4-FFF2-40B4-BE49-F238E27FC236}">
                  <a16:creationId xmlns:a16="http://schemas.microsoft.com/office/drawing/2014/main" id="{83D437DA-ABB0-FA77-AC85-472CCDEA3ED3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3" name="사각형: 둥근 모서리 22">
            <a:hlinkClick r:id="rId15" action="ppaction://hlinksldjump"/>
            <a:extLst>
              <a:ext uri="{FF2B5EF4-FFF2-40B4-BE49-F238E27FC236}">
                <a16:creationId xmlns:a16="http://schemas.microsoft.com/office/drawing/2014/main" id="{339530B5-4540-9373-A90D-68B521B007C7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C21D6DE7-E6AF-9B44-7613-1D4A47587A0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0C44179B-AC4F-ACB4-38A4-AC39A07E48A2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AFA8368D-2C73-19A2-E8E6-AD2CE81D4EC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0A72234F-209A-9F1C-1472-CA800080496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60FEACE5-B796-82F5-4ACD-9A20B7BD3D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10CB65A5-0DCA-A9A5-E22C-ADB925D2CD7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79B7B0DC-3E9F-9F73-8070-CAA88F4D849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B180F25B-D6C3-138B-A4F0-0A77F7C2A7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02658DB-DA4D-CA36-D600-CC7A393EBF0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그림 25">
            <a:extLst>
              <a:ext uri="{FF2B5EF4-FFF2-40B4-BE49-F238E27FC236}">
                <a16:creationId xmlns:a16="http://schemas.microsoft.com/office/drawing/2014/main" id="{43647B6C-A5AE-A262-477E-00B6AA4589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458538" y="316408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" name="사각형: 둥근 모서리 3"/>
          <p:cNvSpPr/>
          <p:nvPr/>
        </p:nvSpPr>
        <p:spPr>
          <a:xfrm>
            <a:off x="1559496" y="2029786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endParaRPr lang="ko-KR" altLang="en-US" b="1" spc="-300"/>
          </a:p>
        </p:txBody>
      </p:sp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결과가 다른 하나를 찾아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ED028C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표 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 dirty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8681" y="2177707"/>
            <a:ext cx="1779040" cy="671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/>
              </a:rPr>
              <a:t>52×20</a:t>
            </a: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0" name="TextBox 4"/>
          <p:cNvSpPr txBox="1"/>
          <p:nvPr/>
        </p:nvSpPr>
        <p:spPr>
          <a:xfrm>
            <a:off x="1811356" y="3068960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sp>
        <p:nvSpPr>
          <p:cNvPr id="63" name="사각형: 둥근 모서리 3"/>
          <p:cNvSpPr/>
          <p:nvPr/>
        </p:nvSpPr>
        <p:spPr>
          <a:xfrm>
            <a:off x="4583832" y="2012052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4" name="TextBox 9"/>
          <p:cNvSpPr txBox="1"/>
          <p:nvPr/>
        </p:nvSpPr>
        <p:spPr>
          <a:xfrm>
            <a:off x="4845167" y="2166537"/>
            <a:ext cx="177904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200" b="1" spc="300">
                <a:solidFill>
                  <a:srgbClr val="000000"/>
                </a:solidFill>
              </a:rPr>
              <a:t>24×50</a:t>
            </a:r>
            <a:endParaRPr lang="en-US" altLang="ko-KR" sz="3200" b="1" spc="300" dirty="0">
              <a:solidFill>
                <a:srgbClr val="000000"/>
              </a:solidFill>
            </a:endParaRPr>
          </a:p>
        </p:txBody>
      </p:sp>
      <p:sp>
        <p:nvSpPr>
          <p:cNvPr id="66" name="TextBox 4"/>
          <p:cNvSpPr txBox="1"/>
          <p:nvPr/>
        </p:nvSpPr>
        <p:spPr>
          <a:xfrm>
            <a:off x="4835692" y="3051226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sp>
        <p:nvSpPr>
          <p:cNvPr id="67" name="사각형: 둥근 모서리 3"/>
          <p:cNvSpPr/>
          <p:nvPr/>
        </p:nvSpPr>
        <p:spPr>
          <a:xfrm>
            <a:off x="7500324" y="1990295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8" name="TextBox 9"/>
          <p:cNvSpPr txBox="1"/>
          <p:nvPr/>
        </p:nvSpPr>
        <p:spPr>
          <a:xfrm>
            <a:off x="7839509" y="2139545"/>
            <a:ext cx="177904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200" b="1" spc="300" dirty="0">
                <a:solidFill>
                  <a:srgbClr val="000000"/>
                </a:solidFill>
              </a:rPr>
              <a:t>26×40</a:t>
            </a:r>
            <a:endParaRPr kumimoji="0" lang="en-US" altLang="ko-KR" sz="3200" b="1" i="0" u="none" strike="noStrike" kern="1200" cap="none" spc="300" normalizeH="0" baseline="0" dirty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70" name="TextBox 4"/>
          <p:cNvSpPr txBox="1"/>
          <p:nvPr/>
        </p:nvSpPr>
        <p:spPr>
          <a:xfrm>
            <a:off x="7752184" y="3029469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sp>
        <p:nvSpPr>
          <p:cNvPr id="72" name="TextBox 6"/>
          <p:cNvSpPr txBox="1"/>
          <p:nvPr/>
        </p:nvSpPr>
        <p:spPr>
          <a:xfrm>
            <a:off x="5468776" y="3068960"/>
            <a:ext cx="943568" cy="56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0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○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512D6F01-D767-7E79-188E-08D0C4A31183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7" action="ppaction://hlinksldjump"/>
              <a:extLst>
                <a:ext uri="{FF2B5EF4-FFF2-40B4-BE49-F238E27FC236}">
                  <a16:creationId xmlns:a16="http://schemas.microsoft.com/office/drawing/2014/main" id="{F21AD4AF-7749-7DF2-0CEB-CC756ADBD08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3" name="사각형: 둥근 모서리 12">
              <a:hlinkClick r:id="rId8" action="ppaction://hlinksldjump"/>
              <a:extLst>
                <a:ext uri="{FF2B5EF4-FFF2-40B4-BE49-F238E27FC236}">
                  <a16:creationId xmlns:a16="http://schemas.microsoft.com/office/drawing/2014/main" id="{AD4B2210-B54A-863A-5F66-AFFCF9F0DC2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EA8ED9BE-881B-6895-48E4-9E9363F27A6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10" action="ppaction://hlinksldjump"/>
              <a:extLst>
                <a:ext uri="{FF2B5EF4-FFF2-40B4-BE49-F238E27FC236}">
                  <a16:creationId xmlns:a16="http://schemas.microsoft.com/office/drawing/2014/main" id="{BDCDB4D9-FE95-E27C-4390-7ADC134FB21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1" name="사각형: 둥근 모서리 20">
              <a:hlinkClick r:id="rId11" action="ppaction://hlinksldjump"/>
              <a:extLst>
                <a:ext uri="{FF2B5EF4-FFF2-40B4-BE49-F238E27FC236}">
                  <a16:creationId xmlns:a16="http://schemas.microsoft.com/office/drawing/2014/main" id="{3E4F34E7-40D1-B180-3379-A3E1BC63C14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2" name="사각형: 둥근 모서리 21">
              <a:hlinkClick r:id="rId12" action="ppaction://hlinksldjump"/>
              <a:extLst>
                <a:ext uri="{FF2B5EF4-FFF2-40B4-BE49-F238E27FC236}">
                  <a16:creationId xmlns:a16="http://schemas.microsoft.com/office/drawing/2014/main" id="{22CA02BF-4E7E-C311-07EA-3C46200B0AC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3" action="ppaction://hlinksldjump"/>
              <a:extLst>
                <a:ext uri="{FF2B5EF4-FFF2-40B4-BE49-F238E27FC236}">
                  <a16:creationId xmlns:a16="http://schemas.microsoft.com/office/drawing/2014/main" id="{CFC1ACA0-CF96-38B5-F8AE-87000F9BE9B3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4" action="ppaction://hlinksldjump"/>
              <a:extLst>
                <a:ext uri="{FF2B5EF4-FFF2-40B4-BE49-F238E27FC236}">
                  <a16:creationId xmlns:a16="http://schemas.microsoft.com/office/drawing/2014/main" id="{EF51199F-CEDA-4C3F-959F-4FDE3C7C84EF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7" name="사각형: 둥근 모서리 26">
            <a:hlinkClick r:id="rId15" action="ppaction://hlinksldjump"/>
            <a:extLst>
              <a:ext uri="{FF2B5EF4-FFF2-40B4-BE49-F238E27FC236}">
                <a16:creationId xmlns:a16="http://schemas.microsoft.com/office/drawing/2014/main" id="{7FC97508-0FE4-2492-BF21-402B4EA0A8A9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77B9C069-44DB-880F-B2CF-5559905AC499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B62D6F5C-268F-EAB6-D142-AD5E4D2BD9C3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5" name="그룹 26">
                <a:extLst>
                  <a:ext uri="{FF2B5EF4-FFF2-40B4-BE49-F238E27FC236}">
                    <a16:creationId xmlns:a16="http://schemas.microsoft.com/office/drawing/2014/main" id="{9A679310-3819-40A7-E2EF-52D034A584A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7" name="그래픽 60">
                  <a:extLst>
                    <a:ext uri="{FF2B5EF4-FFF2-40B4-BE49-F238E27FC236}">
                      <a16:creationId xmlns:a16="http://schemas.microsoft.com/office/drawing/2014/main" id="{FE30EA35-4D45-F250-D3F4-55B702AA32B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8" name="그림 28">
                  <a:extLst>
                    <a:ext uri="{FF2B5EF4-FFF2-40B4-BE49-F238E27FC236}">
                      <a16:creationId xmlns:a16="http://schemas.microsoft.com/office/drawing/2014/main" id="{A11736A1-EE80-C2C6-0787-75F861DD163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6" name="TextBox 3">
                <a:extLst>
                  <a:ext uri="{FF2B5EF4-FFF2-40B4-BE49-F238E27FC236}">
                    <a16:creationId xmlns:a16="http://schemas.microsoft.com/office/drawing/2014/main" id="{983AC17C-CA55-7469-A128-940A1C7C0054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2" name="그룹 31">
              <a:extLst>
                <a:ext uri="{FF2B5EF4-FFF2-40B4-BE49-F238E27FC236}">
                  <a16:creationId xmlns:a16="http://schemas.microsoft.com/office/drawing/2014/main" id="{FA0E9435-BF00-D4E5-01AC-C9E7C1E46F16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3" name="그래픽 57">
                <a:extLst>
                  <a:ext uri="{FF2B5EF4-FFF2-40B4-BE49-F238E27FC236}">
                    <a16:creationId xmlns:a16="http://schemas.microsoft.com/office/drawing/2014/main" id="{91CA7C09-A369-7F5E-3ED1-6D48EF0F3F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5393B2F-9C3F-DA1C-3779-E9F570ABD80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CFF30F91-2B40-F0EB-2B07-9739F9AFEF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492440" y="319121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A0683E3D-8ACD-B7A8-37BA-FC2DDAF5DE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2492032" y="316408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4645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상추 모종을 한 줄에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32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4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0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줄을 심으려고 합니다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상추 모종은 모두 몇 개 필요한지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 dirty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66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80638"/>
              </p:ext>
            </p:extLst>
          </p:nvPr>
        </p:nvGraphicFramePr>
        <p:xfrm>
          <a:off x="7998972" y="2852936"/>
          <a:ext cx="284035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32×40=1280</a:t>
                      </a:r>
                    </a:p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32×40)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135761" y="279273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68" name="직선 연결선 13"/>
          <p:cNvCxnSpPr>
            <a:cxnSpLocks/>
          </p:cNvCxnSpPr>
          <p:nvPr/>
        </p:nvCxnSpPr>
        <p:spPr>
          <a:xfrm>
            <a:off x="7487574" y="3376838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>
            <a:cxnSpLocks/>
          </p:cNvCxnSpPr>
          <p:nvPr/>
        </p:nvCxnSpPr>
        <p:spPr>
          <a:xfrm>
            <a:off x="8422756" y="4651531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348904" y="2836636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297744" y="4049724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aphicFrame>
        <p:nvGraphicFramePr>
          <p:cNvPr id="72" name="표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7319"/>
              </p:ext>
            </p:extLst>
          </p:nvPr>
        </p:nvGraphicFramePr>
        <p:xfrm>
          <a:off x="10593766" y="4118582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가로 글상자 72"/>
          <p:cNvSpPr txBox="1"/>
          <p:nvPr/>
        </p:nvSpPr>
        <p:spPr>
          <a:xfrm>
            <a:off x="8843451" y="4049724"/>
            <a:ext cx="1619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1280</a:t>
            </a: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369687" y="405951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1AEADFC5-B981-BAF9-B7A9-DD1FCA4723A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2E3D4C57-57EF-3B2A-DFA4-C7FF5DFB692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781BDBE6-924E-886D-A2C9-BC4F897E5978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C8E18497-913E-3198-07C1-C83BD6A6463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0C007039-A154-1C3E-B692-82CFFCA4F5A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884425EE-0B29-323F-7173-E5064FE10E6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69B972EE-AD90-73D0-AC27-8D4C45B1B24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5FEFD600-AEC3-2D63-BBE9-6A34309D9F9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3" action="ppaction://hlinksldjump"/>
              <a:extLst>
                <a:ext uri="{FF2B5EF4-FFF2-40B4-BE49-F238E27FC236}">
                  <a16:creationId xmlns:a16="http://schemas.microsoft.com/office/drawing/2014/main" id="{CC1AADF7-8BC4-A951-6D43-47866B97C3B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7" name="사각형: 둥근 모서리 16">
            <a:hlinkClick r:id="rId14" action="ppaction://hlinksldjump"/>
            <a:extLst>
              <a:ext uri="{FF2B5EF4-FFF2-40B4-BE49-F238E27FC236}">
                <a16:creationId xmlns:a16="http://schemas.microsoft.com/office/drawing/2014/main" id="{BC101083-9104-3FAE-84B7-03AF4366DC07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02E1301F-1A7E-4C4D-4225-FC41544EA10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9" name="그룹 30">
              <a:extLst>
                <a:ext uri="{FF2B5EF4-FFF2-40B4-BE49-F238E27FC236}">
                  <a16:creationId xmlns:a16="http://schemas.microsoft.com/office/drawing/2014/main" id="{AED88DBB-10DA-5F16-15D9-CAAC1CB57D2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D4BFFD2F-57F7-05AC-690E-D9FFE2FA2A5E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6E187296-DBD4-D564-1458-10EC1ABBE8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3FA314AE-E1F2-6364-389F-9B4BC00E6D2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6ECC4A67-770B-E8E7-BDC1-80A4E496963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77826BD8-3CE9-7026-B1F5-795723698C3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EFB260F3-521B-D4C6-D668-4D0755CFDB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1EBFD79-D4D8-B7DE-71DC-95E0DB9BC5F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와이드스크린</PresentationFormat>
  <Paragraphs>244</Paragraphs>
  <Slides>11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2023-11-23T10:33:48Z</dcterms:created>
  <dcterms:modified xsi:type="dcterms:W3CDTF">2024-04-24T00:26:51Z</dcterms:modified>
  <cp:version/>
</cp:coreProperties>
</file>